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96" r:id="rId2"/>
    <p:sldId id="497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3B834-C219-41AA-8601-D9CF6C4C0357}" v="12" dt="2024-02-06T22:35:14.926"/>
    <p1510:client id="{8E6538DA-E4B2-406D-954E-584AEF2793AD}" v="3" dt="2024-02-05T23:16:24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6925" autoAdjust="0"/>
  </p:normalViewPr>
  <p:slideViewPr>
    <p:cSldViewPr>
      <p:cViewPr varScale="1">
        <p:scale>
          <a:sx n="96" d="100"/>
          <a:sy n="96" d="100"/>
        </p:scale>
        <p:origin x="20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endra Lakhankar" userId="c154aad8-be34-4135-aae0-d41a5ebf9ce4" providerId="ADAL" clId="{F51A920F-EF35-4045-B026-30308F31B25E}"/>
    <pc:docChg chg="undo custSel addSld delSld modSld sldOrd">
      <pc:chgData name="Tarendra Lakhankar" userId="c154aad8-be34-4135-aae0-d41a5ebf9ce4" providerId="ADAL" clId="{F51A920F-EF35-4045-B026-30308F31B25E}" dt="2020-02-19T02:47:00.622" v="491" actId="6549"/>
      <pc:docMkLst>
        <pc:docMk/>
      </pc:docMkLst>
      <pc:sldChg chg="modAnim">
        <pc:chgData name="Tarendra Lakhankar" userId="c154aad8-be34-4135-aae0-d41a5ebf9ce4" providerId="ADAL" clId="{F51A920F-EF35-4045-B026-30308F31B25E}" dt="2020-02-19T02:43:25.488" v="463"/>
        <pc:sldMkLst>
          <pc:docMk/>
          <pc:sldMk cId="0" sldId="273"/>
        </pc:sldMkLst>
      </pc:sldChg>
      <pc:sldChg chg="modSp modAnim">
        <pc:chgData name="Tarendra Lakhankar" userId="c154aad8-be34-4135-aae0-d41a5ebf9ce4" providerId="ADAL" clId="{F51A920F-EF35-4045-B026-30308F31B25E}" dt="2020-02-19T02:43:41.250" v="464"/>
        <pc:sldMkLst>
          <pc:docMk/>
          <pc:sldMk cId="0" sldId="275"/>
        </pc:sldMkLst>
        <pc:spChg chg="mod">
          <ac:chgData name="Tarendra Lakhankar" userId="c154aad8-be34-4135-aae0-d41a5ebf9ce4" providerId="ADAL" clId="{F51A920F-EF35-4045-B026-30308F31B25E}" dt="2020-02-19T01:55:45.911" v="72" actId="20577"/>
          <ac:spMkLst>
            <pc:docMk/>
            <pc:sldMk cId="0" sldId="275"/>
            <ac:spMk id="44035" creationId="{CA4D52AB-08CD-4E4D-B829-91346A9E4B2A}"/>
          </ac:spMkLst>
        </pc:spChg>
      </pc:sldChg>
      <pc:sldChg chg="modAnim">
        <pc:chgData name="Tarendra Lakhankar" userId="c154aad8-be34-4135-aae0-d41a5ebf9ce4" providerId="ADAL" clId="{F51A920F-EF35-4045-B026-30308F31B25E}" dt="2020-02-19T02:43:47.700" v="465"/>
        <pc:sldMkLst>
          <pc:docMk/>
          <pc:sldMk cId="0" sldId="276"/>
        </pc:sldMkLst>
      </pc:sldChg>
      <pc:sldChg chg="addSp modSp modAnim">
        <pc:chgData name="Tarendra Lakhankar" userId="c154aad8-be34-4135-aae0-d41a5ebf9ce4" providerId="ADAL" clId="{F51A920F-EF35-4045-B026-30308F31B25E}" dt="2020-02-19T02:43:56.266" v="466"/>
        <pc:sldMkLst>
          <pc:docMk/>
          <pc:sldMk cId="0" sldId="281"/>
        </pc:sldMkLst>
        <pc:spChg chg="mod">
          <ac:chgData name="Tarendra Lakhankar" userId="c154aad8-be34-4135-aae0-d41a5ebf9ce4" providerId="ADAL" clId="{F51A920F-EF35-4045-B026-30308F31B25E}" dt="2020-02-19T01:59:20.951" v="76" actId="14100"/>
          <ac:spMkLst>
            <pc:docMk/>
            <pc:sldMk cId="0" sldId="281"/>
            <ac:spMk id="51203" creationId="{02169D8D-7050-49D6-A662-813DED863A57}"/>
          </ac:spMkLst>
        </pc:spChg>
        <pc:picChg chg="add mod">
          <ac:chgData name="Tarendra Lakhankar" userId="c154aad8-be34-4135-aae0-d41a5ebf9ce4" providerId="ADAL" clId="{F51A920F-EF35-4045-B026-30308F31B25E}" dt="2020-02-19T01:59:43.713" v="83" actId="1076"/>
          <ac:picMkLst>
            <pc:docMk/>
            <pc:sldMk cId="0" sldId="281"/>
            <ac:picMk id="25605" creationId="{AEF34D6D-51E7-45A8-A74D-35B601733817}"/>
          </ac:picMkLst>
        </pc:picChg>
      </pc:sldChg>
      <pc:sldChg chg="modAnim">
        <pc:chgData name="Tarendra Lakhankar" userId="c154aad8-be34-4135-aae0-d41a5ebf9ce4" providerId="ADAL" clId="{F51A920F-EF35-4045-B026-30308F31B25E}" dt="2020-02-19T02:44:00.231" v="467"/>
        <pc:sldMkLst>
          <pc:docMk/>
          <pc:sldMk cId="0" sldId="282"/>
        </pc:sldMkLst>
      </pc:sldChg>
      <pc:sldChg chg="addSp delSp modSp mod chgLayout">
        <pc:chgData name="Tarendra Lakhankar" userId="c154aad8-be34-4135-aae0-d41a5ebf9ce4" providerId="ADAL" clId="{F51A920F-EF35-4045-B026-30308F31B25E}" dt="2020-02-19T02:04:52.568" v="99" actId="478"/>
        <pc:sldMkLst>
          <pc:docMk/>
          <pc:sldMk cId="0" sldId="284"/>
        </pc:sldMkLst>
        <pc:spChg chg="add del mod ord">
          <ac:chgData name="Tarendra Lakhankar" userId="c154aad8-be34-4135-aae0-d41a5ebf9ce4" providerId="ADAL" clId="{F51A920F-EF35-4045-B026-30308F31B25E}" dt="2020-02-19T02:04:32.097" v="92" actId="6264"/>
          <ac:spMkLst>
            <pc:docMk/>
            <pc:sldMk cId="0" sldId="284"/>
            <ac:spMk id="2" creationId="{4DA17059-D717-4F28-9F4D-134F1F4C0539}"/>
          </ac:spMkLst>
        </pc:spChg>
        <pc:spChg chg="add del mod ord">
          <ac:chgData name="Tarendra Lakhankar" userId="c154aad8-be34-4135-aae0-d41a5ebf9ce4" providerId="ADAL" clId="{F51A920F-EF35-4045-B026-30308F31B25E}" dt="2020-02-19T02:04:21.773" v="89" actId="478"/>
          <ac:spMkLst>
            <pc:docMk/>
            <pc:sldMk cId="0" sldId="284"/>
            <ac:spMk id="3" creationId="{1A9F2D5D-0EB2-4E9D-AFBF-A5E6F44F7912}"/>
          </ac:spMkLst>
        </pc:spChg>
        <pc:spChg chg="add mod ord">
          <ac:chgData name="Tarendra Lakhankar" userId="c154aad8-be34-4135-aae0-d41a5ebf9ce4" providerId="ADAL" clId="{F51A920F-EF35-4045-B026-30308F31B25E}" dt="2020-02-19T02:04:50.311" v="98" actId="6264"/>
          <ac:spMkLst>
            <pc:docMk/>
            <pc:sldMk cId="0" sldId="284"/>
            <ac:spMk id="4" creationId="{9BF04250-5364-4775-9A1F-4393321D857A}"/>
          </ac:spMkLst>
        </pc:spChg>
        <pc:spChg chg="add del mod ord">
          <ac:chgData name="Tarendra Lakhankar" userId="c154aad8-be34-4135-aae0-d41a5ebf9ce4" providerId="ADAL" clId="{F51A920F-EF35-4045-B026-30308F31B25E}" dt="2020-02-19T02:04:37.603" v="95" actId="478"/>
          <ac:spMkLst>
            <pc:docMk/>
            <pc:sldMk cId="0" sldId="284"/>
            <ac:spMk id="5" creationId="{42B01E59-4176-4021-AFC9-784B028F4F04}"/>
          </ac:spMkLst>
        </pc:spChg>
        <pc:spChg chg="add del mod">
          <ac:chgData name="Tarendra Lakhankar" userId="c154aad8-be34-4135-aae0-d41a5ebf9ce4" providerId="ADAL" clId="{F51A920F-EF35-4045-B026-30308F31B25E}" dt="2020-02-19T02:04:50.311" v="98" actId="6264"/>
          <ac:spMkLst>
            <pc:docMk/>
            <pc:sldMk cId="0" sldId="284"/>
            <ac:spMk id="6" creationId="{C2B4F59C-B5C2-46CF-B385-12B8FA50CF00}"/>
          </ac:spMkLst>
        </pc:spChg>
        <pc:spChg chg="add del mod ord">
          <ac:chgData name="Tarendra Lakhankar" userId="c154aad8-be34-4135-aae0-d41a5ebf9ce4" providerId="ADAL" clId="{F51A920F-EF35-4045-B026-30308F31B25E}" dt="2020-02-19T02:04:52.568" v="99" actId="478"/>
          <ac:spMkLst>
            <pc:docMk/>
            <pc:sldMk cId="0" sldId="284"/>
            <ac:spMk id="7" creationId="{79F57AF5-69A7-4E6F-ACDC-C8A0855E6120}"/>
          </ac:spMkLst>
        </pc:spChg>
        <pc:spChg chg="mod">
          <ac:chgData name="Tarendra Lakhankar" userId="c154aad8-be34-4135-aae0-d41a5ebf9ce4" providerId="ADAL" clId="{F51A920F-EF35-4045-B026-30308F31B25E}" dt="2020-02-19T02:04:29.019" v="91" actId="21"/>
          <ac:spMkLst>
            <pc:docMk/>
            <pc:sldMk cId="0" sldId="284"/>
            <ac:spMk id="29700" creationId="{BCC0308A-7B41-436E-9F32-C5CA1E101AD5}"/>
          </ac:spMkLst>
        </pc:spChg>
      </pc:sldChg>
      <pc:sldChg chg="addSp delSp modSp mod chgLayout">
        <pc:chgData name="Tarendra Lakhankar" userId="c154aad8-be34-4135-aae0-d41a5ebf9ce4" providerId="ADAL" clId="{F51A920F-EF35-4045-B026-30308F31B25E}" dt="2020-02-19T02:04:46.635" v="97" actId="478"/>
        <pc:sldMkLst>
          <pc:docMk/>
          <pc:sldMk cId="0" sldId="285"/>
        </pc:sldMkLst>
        <pc:spChg chg="add del mod">
          <ac:chgData name="Tarendra Lakhankar" userId="c154aad8-be34-4135-aae0-d41a5ebf9ce4" providerId="ADAL" clId="{F51A920F-EF35-4045-B026-30308F31B25E}" dt="2020-02-19T02:04:43.647" v="96" actId="6264"/>
          <ac:spMkLst>
            <pc:docMk/>
            <pc:sldMk cId="0" sldId="285"/>
            <ac:spMk id="2" creationId="{57145727-F37F-4E5A-B61B-0AAAA06694FA}"/>
          </ac:spMkLst>
        </pc:spChg>
        <pc:spChg chg="add del mod ord">
          <ac:chgData name="Tarendra Lakhankar" userId="c154aad8-be34-4135-aae0-d41a5ebf9ce4" providerId="ADAL" clId="{F51A920F-EF35-4045-B026-30308F31B25E}" dt="2020-02-19T02:04:46.635" v="97" actId="478"/>
          <ac:spMkLst>
            <pc:docMk/>
            <pc:sldMk cId="0" sldId="285"/>
            <ac:spMk id="3" creationId="{D16D073C-975D-4147-A1C0-4507082D843C}"/>
          </ac:spMkLst>
        </pc:spChg>
        <pc:spChg chg="mod ord">
          <ac:chgData name="Tarendra Lakhankar" userId="c154aad8-be34-4135-aae0-d41a5ebf9ce4" providerId="ADAL" clId="{F51A920F-EF35-4045-B026-30308F31B25E}" dt="2020-02-19T02:04:43.647" v="96" actId="6264"/>
          <ac:spMkLst>
            <pc:docMk/>
            <pc:sldMk cId="0" sldId="285"/>
            <ac:spMk id="30725" creationId="{B66B5977-17C5-4500-AD89-604387076742}"/>
          </ac:spMkLst>
        </pc:spChg>
      </pc:sldChg>
      <pc:sldChg chg="addSp delSp modSp">
        <pc:chgData name="Tarendra Lakhankar" userId="c154aad8-be34-4135-aae0-d41a5ebf9ce4" providerId="ADAL" clId="{F51A920F-EF35-4045-B026-30308F31B25E}" dt="2020-02-19T02:03:04.796" v="87" actId="20577"/>
        <pc:sldMkLst>
          <pc:docMk/>
          <pc:sldMk cId="0" sldId="300"/>
        </pc:sldMkLst>
        <pc:spChg chg="add mod">
          <ac:chgData name="Tarendra Lakhankar" userId="c154aad8-be34-4135-aae0-d41a5ebf9ce4" providerId="ADAL" clId="{F51A920F-EF35-4045-B026-30308F31B25E}" dt="2020-02-19T02:03:04.796" v="87" actId="20577"/>
          <ac:spMkLst>
            <pc:docMk/>
            <pc:sldMk cId="0" sldId="300"/>
            <ac:spMk id="2" creationId="{387558CD-946D-4243-B2D5-FC2EFB79975B}"/>
          </ac:spMkLst>
        </pc:spChg>
        <pc:spChg chg="add del mod">
          <ac:chgData name="Tarendra Lakhankar" userId="c154aad8-be34-4135-aae0-d41a5ebf9ce4" providerId="ADAL" clId="{F51A920F-EF35-4045-B026-30308F31B25E}" dt="2020-02-19T01:57:30.486" v="74" actId="478"/>
          <ac:spMkLst>
            <pc:docMk/>
            <pc:sldMk cId="0" sldId="300"/>
            <ac:spMk id="3" creationId="{4A8EB5DF-5933-4756-A286-61940D6A316B}"/>
          </ac:spMkLst>
        </pc:spChg>
        <pc:picChg chg="del mod">
          <ac:chgData name="Tarendra Lakhankar" userId="c154aad8-be34-4135-aae0-d41a5ebf9ce4" providerId="ADAL" clId="{F51A920F-EF35-4045-B026-30308F31B25E}" dt="2020-02-19T02:02:47.826" v="84" actId="478"/>
          <ac:picMkLst>
            <pc:docMk/>
            <pc:sldMk cId="0" sldId="300"/>
            <ac:picMk id="26626" creationId="{79858293-E8CE-4B4E-ADE3-8BDF359427D2}"/>
          </ac:picMkLst>
        </pc:picChg>
        <pc:picChg chg="add">
          <ac:chgData name="Tarendra Lakhankar" userId="c154aad8-be34-4135-aae0-d41a5ebf9ce4" providerId="ADAL" clId="{F51A920F-EF35-4045-B026-30308F31B25E}" dt="2020-02-19T02:02:48.973" v="85"/>
          <ac:picMkLst>
            <pc:docMk/>
            <pc:sldMk cId="0" sldId="300"/>
            <ac:picMk id="26628" creationId="{D037933C-C347-4219-B0C2-5D0CF3119BC4}"/>
          </ac:picMkLst>
        </pc:picChg>
      </pc:sldChg>
      <pc:sldChg chg="modAnim">
        <pc:chgData name="Tarendra Lakhankar" userId="c154aad8-be34-4135-aae0-d41a5ebf9ce4" providerId="ADAL" clId="{F51A920F-EF35-4045-B026-30308F31B25E}" dt="2020-02-19T02:44:49.200" v="473"/>
        <pc:sldMkLst>
          <pc:docMk/>
          <pc:sldMk cId="0" sldId="320"/>
        </pc:sldMkLst>
      </pc:sldChg>
      <pc:sldChg chg="modSp">
        <pc:chgData name="Tarendra Lakhankar" userId="c154aad8-be34-4135-aae0-d41a5ebf9ce4" providerId="ADAL" clId="{F51A920F-EF35-4045-B026-30308F31B25E}" dt="2020-02-19T02:18:30.658" v="161" actId="6549"/>
        <pc:sldMkLst>
          <pc:docMk/>
          <pc:sldMk cId="0" sldId="329"/>
        </pc:sldMkLst>
        <pc:spChg chg="mod">
          <ac:chgData name="Tarendra Lakhankar" userId="c154aad8-be34-4135-aae0-d41a5ebf9ce4" providerId="ADAL" clId="{F51A920F-EF35-4045-B026-30308F31B25E}" dt="2020-02-19T02:18:30.658" v="161" actId="6549"/>
          <ac:spMkLst>
            <pc:docMk/>
            <pc:sldMk cId="0" sldId="329"/>
            <ac:spMk id="71682" creationId="{6191277A-EAFC-4F6C-AA45-146561BBEEBE}"/>
          </ac:spMkLst>
        </pc:spChg>
      </pc:sldChg>
      <pc:sldChg chg="delSp modSp modAnim">
        <pc:chgData name="Tarendra Lakhankar" userId="c154aad8-be34-4135-aae0-d41a5ebf9ce4" providerId="ADAL" clId="{F51A920F-EF35-4045-B026-30308F31B25E}" dt="2020-02-19T02:46:13.014" v="487" actId="1076"/>
        <pc:sldMkLst>
          <pc:docMk/>
          <pc:sldMk cId="0" sldId="330"/>
        </pc:sldMkLst>
        <pc:spChg chg="mod">
          <ac:chgData name="Tarendra Lakhankar" userId="c154aad8-be34-4135-aae0-d41a5ebf9ce4" providerId="ADAL" clId="{F51A920F-EF35-4045-B026-30308F31B25E}" dt="2020-02-19T02:39:59.744" v="404" actId="1035"/>
          <ac:spMkLst>
            <pc:docMk/>
            <pc:sldMk cId="0" sldId="330"/>
            <ac:spMk id="142344" creationId="{EFFD1AA2-F0BC-4B5E-ADD8-78BD4536B840}"/>
          </ac:spMkLst>
        </pc:spChg>
        <pc:spChg chg="mod">
          <ac:chgData name="Tarendra Lakhankar" userId="c154aad8-be34-4135-aae0-d41a5ebf9ce4" providerId="ADAL" clId="{F51A920F-EF35-4045-B026-30308F31B25E}" dt="2020-02-19T02:39:59.744" v="404" actId="1035"/>
          <ac:spMkLst>
            <pc:docMk/>
            <pc:sldMk cId="0" sldId="330"/>
            <ac:spMk id="142345" creationId="{B499B1CE-76DE-4E9A-A398-4593DCD39B88}"/>
          </ac:spMkLst>
        </pc:spChg>
        <pc:spChg chg="mod">
          <ac:chgData name="Tarendra Lakhankar" userId="c154aad8-be34-4135-aae0-d41a5ebf9ce4" providerId="ADAL" clId="{F51A920F-EF35-4045-B026-30308F31B25E}" dt="2020-02-19T02:46:09.413" v="486" actId="1035"/>
          <ac:spMkLst>
            <pc:docMk/>
            <pc:sldMk cId="0" sldId="330"/>
            <ac:spMk id="142346" creationId="{341829BF-E988-4583-A377-8C4280D63128}"/>
          </ac:spMkLst>
        </pc:spChg>
        <pc:spChg chg="mod">
          <ac:chgData name="Tarendra Lakhankar" userId="c154aad8-be34-4135-aae0-d41a5ebf9ce4" providerId="ADAL" clId="{F51A920F-EF35-4045-B026-30308F31B25E}" dt="2020-02-19T02:39:59.744" v="404" actId="1035"/>
          <ac:spMkLst>
            <pc:docMk/>
            <pc:sldMk cId="0" sldId="330"/>
            <ac:spMk id="142347" creationId="{D54CA87E-29F5-430D-8C33-B3C687015E67}"/>
          </ac:spMkLst>
        </pc:spChg>
        <pc:spChg chg="mod">
          <ac:chgData name="Tarendra Lakhankar" userId="c154aad8-be34-4135-aae0-d41a5ebf9ce4" providerId="ADAL" clId="{F51A920F-EF35-4045-B026-30308F31B25E}" dt="2020-02-19T02:39:59.744" v="404" actId="1035"/>
          <ac:spMkLst>
            <pc:docMk/>
            <pc:sldMk cId="0" sldId="330"/>
            <ac:spMk id="142348" creationId="{426F79BE-634C-4790-9DD2-FCB414013ED1}"/>
          </ac:spMkLst>
        </pc:spChg>
        <pc:spChg chg="del">
          <ac:chgData name="Tarendra Lakhankar" userId="c154aad8-be34-4135-aae0-d41a5ebf9ce4" providerId="ADAL" clId="{F51A920F-EF35-4045-B026-30308F31B25E}" dt="2020-02-19T02:39:55.037" v="396" actId="478"/>
          <ac:spMkLst>
            <pc:docMk/>
            <pc:sldMk cId="0" sldId="330"/>
            <ac:spMk id="142354" creationId="{0A387490-1350-4D9D-87E0-469A72EF73CC}"/>
          </ac:spMkLst>
        </pc:spChg>
        <pc:spChg chg="del">
          <ac:chgData name="Tarendra Lakhankar" userId="c154aad8-be34-4135-aae0-d41a5ebf9ce4" providerId="ADAL" clId="{F51A920F-EF35-4045-B026-30308F31B25E}" dt="2020-02-19T02:39:55.037" v="396" actId="478"/>
          <ac:spMkLst>
            <pc:docMk/>
            <pc:sldMk cId="0" sldId="330"/>
            <ac:spMk id="142355" creationId="{58FD9C9B-247F-43C3-991E-BCC06D737D2A}"/>
          </ac:spMkLst>
        </pc:spChg>
        <pc:spChg chg="del">
          <ac:chgData name="Tarendra Lakhankar" userId="c154aad8-be34-4135-aae0-d41a5ebf9ce4" providerId="ADAL" clId="{F51A920F-EF35-4045-B026-30308F31B25E}" dt="2020-02-19T02:39:55.037" v="396" actId="478"/>
          <ac:spMkLst>
            <pc:docMk/>
            <pc:sldMk cId="0" sldId="330"/>
            <ac:spMk id="142356" creationId="{5959CCCE-7E0F-49E2-BE5C-1A5050475F25}"/>
          </ac:spMkLst>
        </pc:spChg>
        <pc:spChg chg="mod">
          <ac:chgData name="Tarendra Lakhankar" userId="c154aad8-be34-4135-aae0-d41a5ebf9ce4" providerId="ADAL" clId="{F51A920F-EF35-4045-B026-30308F31B25E}" dt="2020-02-19T02:39:59.744" v="404" actId="1035"/>
          <ac:spMkLst>
            <pc:docMk/>
            <pc:sldMk cId="0" sldId="330"/>
            <ac:spMk id="151584" creationId="{D29081D1-88C4-4BB0-A6A8-36671BAF2B76}"/>
          </ac:spMkLst>
        </pc:spChg>
        <pc:spChg chg="mod">
          <ac:chgData name="Tarendra Lakhankar" userId="c154aad8-be34-4135-aae0-d41a5ebf9ce4" providerId="ADAL" clId="{F51A920F-EF35-4045-B026-30308F31B25E}" dt="2020-02-19T02:39:59.744" v="404" actId="1035"/>
          <ac:spMkLst>
            <pc:docMk/>
            <pc:sldMk cId="0" sldId="330"/>
            <ac:spMk id="151585" creationId="{7DAB2985-D85A-41AF-9C43-A3199F7023DB}"/>
          </ac:spMkLst>
        </pc:spChg>
        <pc:spChg chg="mod">
          <ac:chgData name="Tarendra Lakhankar" userId="c154aad8-be34-4135-aae0-d41a5ebf9ce4" providerId="ADAL" clId="{F51A920F-EF35-4045-B026-30308F31B25E}" dt="2020-02-19T02:39:59.744" v="404" actId="1035"/>
          <ac:spMkLst>
            <pc:docMk/>
            <pc:sldMk cId="0" sldId="330"/>
            <ac:spMk id="151586" creationId="{A03D1C90-F010-4065-949E-808B30F6299D}"/>
          </ac:spMkLst>
        </pc:spChg>
        <pc:spChg chg="mod">
          <ac:chgData name="Tarendra Lakhankar" userId="c154aad8-be34-4135-aae0-d41a5ebf9ce4" providerId="ADAL" clId="{F51A920F-EF35-4045-B026-30308F31B25E}" dt="2020-02-19T02:39:59.744" v="404" actId="1035"/>
          <ac:spMkLst>
            <pc:docMk/>
            <pc:sldMk cId="0" sldId="330"/>
            <ac:spMk id="151587" creationId="{AED1F5D1-AB8D-423C-A0F0-B4F551B06C1A}"/>
          </ac:spMkLst>
        </pc:spChg>
        <pc:spChg chg="mod">
          <ac:chgData name="Tarendra Lakhankar" userId="c154aad8-be34-4135-aae0-d41a5ebf9ce4" providerId="ADAL" clId="{F51A920F-EF35-4045-B026-30308F31B25E}" dt="2020-02-19T02:46:13.014" v="487" actId="1076"/>
          <ac:spMkLst>
            <pc:docMk/>
            <pc:sldMk cId="0" sldId="330"/>
            <ac:spMk id="151588" creationId="{2BBB688C-09C4-491A-A38A-7AE2C0582323}"/>
          </ac:spMkLst>
        </pc:spChg>
        <pc:graphicFrameChg chg="mod">
          <ac:chgData name="Tarendra Lakhankar" userId="c154aad8-be34-4135-aae0-d41a5ebf9ce4" providerId="ADAL" clId="{F51A920F-EF35-4045-B026-30308F31B25E}" dt="2020-02-19T02:39:59.744" v="404" actId="1035"/>
          <ac:graphicFrameMkLst>
            <pc:docMk/>
            <pc:sldMk cId="0" sldId="330"/>
            <ac:graphicFrameMk id="142339" creationId="{A277BF89-14B1-4F5B-9DA6-30B1ECBAEA2A}"/>
          </ac:graphicFrameMkLst>
        </pc:graphicFrameChg>
        <pc:graphicFrameChg chg="mod">
          <ac:chgData name="Tarendra Lakhankar" userId="c154aad8-be34-4135-aae0-d41a5ebf9ce4" providerId="ADAL" clId="{F51A920F-EF35-4045-B026-30308F31B25E}" dt="2020-02-19T02:39:59.744" v="404" actId="1035"/>
          <ac:graphicFrameMkLst>
            <pc:docMk/>
            <pc:sldMk cId="0" sldId="330"/>
            <ac:graphicFrameMk id="142340" creationId="{16700EF8-C978-4FDD-ADED-F401F1D37532}"/>
          </ac:graphicFrameMkLst>
        </pc:graphicFrameChg>
        <pc:graphicFrameChg chg="mod">
          <ac:chgData name="Tarendra Lakhankar" userId="c154aad8-be34-4135-aae0-d41a5ebf9ce4" providerId="ADAL" clId="{F51A920F-EF35-4045-B026-30308F31B25E}" dt="2020-02-19T02:39:59.744" v="404" actId="1035"/>
          <ac:graphicFrameMkLst>
            <pc:docMk/>
            <pc:sldMk cId="0" sldId="330"/>
            <ac:graphicFrameMk id="142341" creationId="{62A9997A-04A3-4D8C-A589-78E4D3D2C4DA}"/>
          </ac:graphicFrameMkLst>
        </pc:graphicFrameChg>
        <pc:graphicFrameChg chg="mod">
          <ac:chgData name="Tarendra Lakhankar" userId="c154aad8-be34-4135-aae0-d41a5ebf9ce4" providerId="ADAL" clId="{F51A920F-EF35-4045-B026-30308F31B25E}" dt="2020-02-19T02:46:09.413" v="486" actId="1035"/>
          <ac:graphicFrameMkLst>
            <pc:docMk/>
            <pc:sldMk cId="0" sldId="330"/>
            <ac:graphicFrameMk id="142342" creationId="{D76A7448-EB9D-4C5E-9BF0-918417273E0A}"/>
          </ac:graphicFrameMkLst>
        </pc:graphicFrameChg>
        <pc:graphicFrameChg chg="mod">
          <ac:chgData name="Tarendra Lakhankar" userId="c154aad8-be34-4135-aae0-d41a5ebf9ce4" providerId="ADAL" clId="{F51A920F-EF35-4045-B026-30308F31B25E}" dt="2020-02-19T02:39:59.744" v="404" actId="1035"/>
          <ac:graphicFrameMkLst>
            <pc:docMk/>
            <pc:sldMk cId="0" sldId="330"/>
            <ac:graphicFrameMk id="142343" creationId="{ADE008E4-20EA-4B86-ADC8-4D0D380B3D74}"/>
          </ac:graphicFrameMkLst>
        </pc:graphicFrameChg>
      </pc:sldChg>
      <pc:sldChg chg="addSp delSp modSp mod chgLayout">
        <pc:chgData name="Tarendra Lakhankar" userId="c154aad8-be34-4135-aae0-d41a5ebf9ce4" providerId="ADAL" clId="{F51A920F-EF35-4045-B026-30308F31B25E}" dt="2020-02-19T02:40:22.407" v="412" actId="1076"/>
        <pc:sldMkLst>
          <pc:docMk/>
          <pc:sldMk cId="0" sldId="332"/>
        </pc:sldMkLst>
        <pc:spChg chg="add del mod">
          <ac:chgData name="Tarendra Lakhankar" userId="c154aad8-be34-4135-aae0-d41a5ebf9ce4" providerId="ADAL" clId="{F51A920F-EF35-4045-B026-30308F31B25E}" dt="2020-02-19T02:40:07.204" v="406" actId="6264"/>
          <ac:spMkLst>
            <pc:docMk/>
            <pc:sldMk cId="0" sldId="332"/>
            <ac:spMk id="2" creationId="{F6B89FE8-9E5F-43B8-812A-230C1C7755CF}"/>
          </ac:spMkLst>
        </pc:spChg>
        <pc:spChg chg="add del mod">
          <ac:chgData name="Tarendra Lakhankar" userId="c154aad8-be34-4135-aae0-d41a5ebf9ce4" providerId="ADAL" clId="{F51A920F-EF35-4045-B026-30308F31B25E}" dt="2020-02-19T02:40:07.204" v="406" actId="6264"/>
          <ac:spMkLst>
            <pc:docMk/>
            <pc:sldMk cId="0" sldId="332"/>
            <ac:spMk id="3" creationId="{6FC8F83A-4ECA-46A2-83ED-F0C4BB733C12}"/>
          </ac:spMkLst>
        </pc:spChg>
        <pc:spChg chg="mod ord">
          <ac:chgData name="Tarendra Lakhankar" userId="c154aad8-be34-4135-aae0-d41a5ebf9ce4" providerId="ADAL" clId="{F51A920F-EF35-4045-B026-30308F31B25E}" dt="2020-02-19T02:40:07.204" v="406" actId="6264"/>
          <ac:spMkLst>
            <pc:docMk/>
            <pc:sldMk cId="0" sldId="332"/>
            <ac:spMk id="144386" creationId="{78463114-8BC5-4EE9-8140-B258F9B4077C}"/>
          </ac:spMkLst>
        </pc:spChg>
        <pc:spChg chg="mod ord">
          <ac:chgData name="Tarendra Lakhankar" userId="c154aad8-be34-4135-aae0-d41a5ebf9ce4" providerId="ADAL" clId="{F51A920F-EF35-4045-B026-30308F31B25E}" dt="2020-02-19T02:40:18.783" v="411" actId="6549"/>
          <ac:spMkLst>
            <pc:docMk/>
            <pc:sldMk cId="0" sldId="332"/>
            <ac:spMk id="144387" creationId="{22D03FBE-A056-4E5F-B45C-28D79F3227E1}"/>
          </ac:spMkLst>
        </pc:spChg>
        <pc:spChg chg="del">
          <ac:chgData name="Tarendra Lakhankar" userId="c154aad8-be34-4135-aae0-d41a5ebf9ce4" providerId="ADAL" clId="{F51A920F-EF35-4045-B026-30308F31B25E}" dt="2020-02-19T02:40:04.170" v="405" actId="478"/>
          <ac:spMkLst>
            <pc:docMk/>
            <pc:sldMk cId="0" sldId="332"/>
            <ac:spMk id="144389" creationId="{EAA0BAB2-4ED5-47CD-870D-24BC6D390D03}"/>
          </ac:spMkLst>
        </pc:spChg>
        <pc:spChg chg="del">
          <ac:chgData name="Tarendra Lakhankar" userId="c154aad8-be34-4135-aae0-d41a5ebf9ce4" providerId="ADAL" clId="{F51A920F-EF35-4045-B026-30308F31B25E}" dt="2020-02-19T02:40:04.170" v="405" actId="478"/>
          <ac:spMkLst>
            <pc:docMk/>
            <pc:sldMk cId="0" sldId="332"/>
            <ac:spMk id="144390" creationId="{AC15A211-084C-4796-9387-FAF7000E042E}"/>
          </ac:spMkLst>
        </pc:spChg>
        <pc:spChg chg="del">
          <ac:chgData name="Tarendra Lakhankar" userId="c154aad8-be34-4135-aae0-d41a5ebf9ce4" providerId="ADAL" clId="{F51A920F-EF35-4045-B026-30308F31B25E}" dt="2020-02-19T02:40:04.170" v="405" actId="478"/>
          <ac:spMkLst>
            <pc:docMk/>
            <pc:sldMk cId="0" sldId="332"/>
            <ac:spMk id="144391" creationId="{67816C6A-DC35-4AEB-8D48-60879C0EE9D5}"/>
          </ac:spMkLst>
        </pc:spChg>
        <pc:spChg chg="mod">
          <ac:chgData name="Tarendra Lakhankar" userId="c154aad8-be34-4135-aae0-d41a5ebf9ce4" providerId="ADAL" clId="{F51A920F-EF35-4045-B026-30308F31B25E}" dt="2020-02-19T02:40:22.407" v="412" actId="1076"/>
          <ac:spMkLst>
            <pc:docMk/>
            <pc:sldMk cId="0" sldId="332"/>
            <ac:spMk id="163844" creationId="{814B3178-F4FD-4C15-88BF-6DB6AC77B1B6}"/>
          </ac:spMkLst>
        </pc:spChg>
      </pc:sldChg>
      <pc:sldChg chg="delSp modSp">
        <pc:chgData name="Tarendra Lakhankar" userId="c154aad8-be34-4135-aae0-d41a5ebf9ce4" providerId="ADAL" clId="{F51A920F-EF35-4045-B026-30308F31B25E}" dt="2020-02-19T02:40:30.913" v="418" actId="1035"/>
        <pc:sldMkLst>
          <pc:docMk/>
          <pc:sldMk cId="0" sldId="333"/>
        </pc:sldMkLst>
        <pc:spChg chg="del">
          <ac:chgData name="Tarendra Lakhankar" userId="c154aad8-be34-4135-aae0-d41a5ebf9ce4" providerId="ADAL" clId="{F51A920F-EF35-4045-B026-30308F31B25E}" dt="2020-02-19T02:40:26.637" v="413" actId="478"/>
          <ac:spMkLst>
            <pc:docMk/>
            <pc:sldMk cId="0" sldId="333"/>
            <ac:spMk id="146438" creationId="{0DFF34E9-42DB-4AB3-BB7D-C0F95D0FF072}"/>
          </ac:spMkLst>
        </pc:spChg>
        <pc:spChg chg="del">
          <ac:chgData name="Tarendra Lakhankar" userId="c154aad8-be34-4135-aae0-d41a5ebf9ce4" providerId="ADAL" clId="{F51A920F-EF35-4045-B026-30308F31B25E}" dt="2020-02-19T02:40:26.637" v="413" actId="478"/>
          <ac:spMkLst>
            <pc:docMk/>
            <pc:sldMk cId="0" sldId="333"/>
            <ac:spMk id="146439" creationId="{2E629ACA-C784-44D8-A944-D05753E563A9}"/>
          </ac:spMkLst>
        </pc:spChg>
        <pc:spChg chg="del">
          <ac:chgData name="Tarendra Lakhankar" userId="c154aad8-be34-4135-aae0-d41a5ebf9ce4" providerId="ADAL" clId="{F51A920F-EF35-4045-B026-30308F31B25E}" dt="2020-02-19T02:40:26.637" v="413" actId="478"/>
          <ac:spMkLst>
            <pc:docMk/>
            <pc:sldMk cId="0" sldId="333"/>
            <ac:spMk id="146440" creationId="{AB1E7A45-3128-4DB8-BAAE-A1573D2B75D8}"/>
          </ac:spMkLst>
        </pc:spChg>
        <pc:picChg chg="mod">
          <ac:chgData name="Tarendra Lakhankar" userId="c154aad8-be34-4135-aae0-d41a5ebf9ce4" providerId="ADAL" clId="{F51A920F-EF35-4045-B026-30308F31B25E}" dt="2020-02-19T02:40:30.913" v="418" actId="1035"/>
          <ac:picMkLst>
            <pc:docMk/>
            <pc:sldMk cId="0" sldId="333"/>
            <ac:picMk id="146435" creationId="{AB9E7C0F-04EE-4BBB-B50F-BDA4DC43DDDB}"/>
          </ac:picMkLst>
        </pc:picChg>
        <pc:picChg chg="mod">
          <ac:chgData name="Tarendra Lakhankar" userId="c154aad8-be34-4135-aae0-d41a5ebf9ce4" providerId="ADAL" clId="{F51A920F-EF35-4045-B026-30308F31B25E}" dt="2020-02-19T02:40:30.913" v="418" actId="1035"/>
          <ac:picMkLst>
            <pc:docMk/>
            <pc:sldMk cId="0" sldId="333"/>
            <ac:picMk id="146436" creationId="{2A6F6E22-EAE6-4154-88BA-022642AE3F02}"/>
          </ac:picMkLst>
        </pc:picChg>
      </pc:sldChg>
      <pc:sldChg chg="addSp delSp modSp mod chgLayout">
        <pc:chgData name="Tarendra Lakhankar" userId="c154aad8-be34-4135-aae0-d41a5ebf9ce4" providerId="ADAL" clId="{F51A920F-EF35-4045-B026-30308F31B25E}" dt="2020-02-19T02:40:49.892" v="434" actId="404"/>
        <pc:sldMkLst>
          <pc:docMk/>
          <pc:sldMk cId="0" sldId="334"/>
        </pc:sldMkLst>
        <pc:spChg chg="add del mod">
          <ac:chgData name="Tarendra Lakhankar" userId="c154aad8-be34-4135-aae0-d41a5ebf9ce4" providerId="ADAL" clId="{F51A920F-EF35-4045-B026-30308F31B25E}" dt="2020-02-19T02:40:43.105" v="431" actId="6264"/>
          <ac:spMkLst>
            <pc:docMk/>
            <pc:sldMk cId="0" sldId="334"/>
            <ac:spMk id="2" creationId="{6B038690-304A-42D0-85B3-DC117B4B0221}"/>
          </ac:spMkLst>
        </pc:spChg>
        <pc:spChg chg="add del mod">
          <ac:chgData name="Tarendra Lakhankar" userId="c154aad8-be34-4135-aae0-d41a5ebf9ce4" providerId="ADAL" clId="{F51A920F-EF35-4045-B026-30308F31B25E}" dt="2020-02-19T02:40:43.105" v="431" actId="6264"/>
          <ac:spMkLst>
            <pc:docMk/>
            <pc:sldMk cId="0" sldId="334"/>
            <ac:spMk id="3" creationId="{2F2E0178-FE8E-4C9C-831D-E8570725C381}"/>
          </ac:spMkLst>
        </pc:spChg>
        <pc:spChg chg="mod ord">
          <ac:chgData name="Tarendra Lakhankar" userId="c154aad8-be34-4135-aae0-d41a5ebf9ce4" providerId="ADAL" clId="{F51A920F-EF35-4045-B026-30308F31B25E}" dt="2020-02-19T02:40:43.105" v="431" actId="6264"/>
          <ac:spMkLst>
            <pc:docMk/>
            <pc:sldMk cId="0" sldId="334"/>
            <ac:spMk id="148482" creationId="{508242C7-58B6-4D4C-BA54-D2A5D7F21AF8}"/>
          </ac:spMkLst>
        </pc:spChg>
        <pc:spChg chg="del">
          <ac:chgData name="Tarendra Lakhankar" userId="c154aad8-be34-4135-aae0-d41a5ebf9ce4" providerId="ADAL" clId="{F51A920F-EF35-4045-B026-30308F31B25E}" dt="2020-02-19T02:40:34.949" v="419" actId="478"/>
          <ac:spMkLst>
            <pc:docMk/>
            <pc:sldMk cId="0" sldId="334"/>
            <ac:spMk id="148485" creationId="{07F4C40A-20B1-449C-8B7F-D84BCBA14D98}"/>
          </ac:spMkLst>
        </pc:spChg>
        <pc:spChg chg="del">
          <ac:chgData name="Tarendra Lakhankar" userId="c154aad8-be34-4135-aae0-d41a5ebf9ce4" providerId="ADAL" clId="{F51A920F-EF35-4045-B026-30308F31B25E}" dt="2020-02-19T02:40:34.949" v="419" actId="478"/>
          <ac:spMkLst>
            <pc:docMk/>
            <pc:sldMk cId="0" sldId="334"/>
            <ac:spMk id="148486" creationId="{68D4F511-A97B-4EBF-B0F4-96F89777B9AE}"/>
          </ac:spMkLst>
        </pc:spChg>
        <pc:spChg chg="del">
          <ac:chgData name="Tarendra Lakhankar" userId="c154aad8-be34-4135-aae0-d41a5ebf9ce4" providerId="ADAL" clId="{F51A920F-EF35-4045-B026-30308F31B25E}" dt="2020-02-19T02:40:34.949" v="419" actId="478"/>
          <ac:spMkLst>
            <pc:docMk/>
            <pc:sldMk cId="0" sldId="334"/>
            <ac:spMk id="148487" creationId="{D10E22DF-A90E-49BF-BBE8-115208D487C5}"/>
          </ac:spMkLst>
        </pc:spChg>
        <pc:spChg chg="mod ord">
          <ac:chgData name="Tarendra Lakhankar" userId="c154aad8-be34-4135-aae0-d41a5ebf9ce4" providerId="ADAL" clId="{F51A920F-EF35-4045-B026-30308F31B25E}" dt="2020-02-19T02:40:49.892" v="434" actId="404"/>
          <ac:spMkLst>
            <pc:docMk/>
            <pc:sldMk cId="0" sldId="334"/>
            <ac:spMk id="165891" creationId="{C8FE52D7-90E6-4D32-A9AC-52D714AA4B75}"/>
          </ac:spMkLst>
        </pc:spChg>
        <pc:picChg chg="mod">
          <ac:chgData name="Tarendra Lakhankar" userId="c154aad8-be34-4135-aae0-d41a5ebf9ce4" providerId="ADAL" clId="{F51A920F-EF35-4045-B026-30308F31B25E}" dt="2020-02-19T02:40:45.569" v="433" actId="1076"/>
          <ac:picMkLst>
            <pc:docMk/>
            <pc:sldMk cId="0" sldId="334"/>
            <ac:picMk id="148484" creationId="{2256E70F-824F-4955-9B48-F6E28FC37101}"/>
          </ac:picMkLst>
        </pc:picChg>
      </pc:sldChg>
      <pc:sldChg chg="delSp modSp del">
        <pc:chgData name="Tarendra Lakhankar" userId="c154aad8-be34-4135-aae0-d41a5ebf9ce4" providerId="ADAL" clId="{F51A920F-EF35-4045-B026-30308F31B25E}" dt="2020-02-19T02:41:12.212" v="438" actId="47"/>
        <pc:sldMkLst>
          <pc:docMk/>
          <pc:sldMk cId="0" sldId="335"/>
        </pc:sldMkLst>
        <pc:spChg chg="del">
          <ac:chgData name="Tarendra Lakhankar" userId="c154aad8-be34-4135-aae0-d41a5ebf9ce4" providerId="ADAL" clId="{F51A920F-EF35-4045-B026-30308F31B25E}" dt="2020-02-19T02:40:55.335" v="435" actId="478"/>
          <ac:spMkLst>
            <pc:docMk/>
            <pc:sldMk cId="0" sldId="335"/>
            <ac:spMk id="150533" creationId="{EE7C98A0-BEB2-4AB0-8DD2-EA2388D29CE8}"/>
          </ac:spMkLst>
        </pc:spChg>
        <pc:spChg chg="del">
          <ac:chgData name="Tarendra Lakhankar" userId="c154aad8-be34-4135-aae0-d41a5ebf9ce4" providerId="ADAL" clId="{F51A920F-EF35-4045-B026-30308F31B25E}" dt="2020-02-19T02:40:55.335" v="435" actId="478"/>
          <ac:spMkLst>
            <pc:docMk/>
            <pc:sldMk cId="0" sldId="335"/>
            <ac:spMk id="150534" creationId="{1469D3D1-3D56-486A-851A-3685FE5E5D52}"/>
          </ac:spMkLst>
        </pc:spChg>
        <pc:spChg chg="del">
          <ac:chgData name="Tarendra Lakhankar" userId="c154aad8-be34-4135-aae0-d41a5ebf9ce4" providerId="ADAL" clId="{F51A920F-EF35-4045-B026-30308F31B25E}" dt="2020-02-19T02:40:55.335" v="435" actId="478"/>
          <ac:spMkLst>
            <pc:docMk/>
            <pc:sldMk cId="0" sldId="335"/>
            <ac:spMk id="150535" creationId="{009788B3-16A8-4A18-9C67-72A622A6D12B}"/>
          </ac:spMkLst>
        </pc:spChg>
        <pc:picChg chg="mod">
          <ac:chgData name="Tarendra Lakhankar" userId="c154aad8-be34-4135-aae0-d41a5ebf9ce4" providerId="ADAL" clId="{F51A920F-EF35-4045-B026-30308F31B25E}" dt="2020-02-19T02:41:04.422" v="437" actId="14100"/>
          <ac:picMkLst>
            <pc:docMk/>
            <pc:sldMk cId="0" sldId="335"/>
            <ac:picMk id="150531" creationId="{05B05D6A-8B20-450B-BF5A-EB681E2C1BF4}"/>
          </ac:picMkLst>
        </pc:picChg>
      </pc:sldChg>
      <pc:sldChg chg="delSp">
        <pc:chgData name="Tarendra Lakhankar" userId="c154aad8-be34-4135-aae0-d41a5ebf9ce4" providerId="ADAL" clId="{F51A920F-EF35-4045-B026-30308F31B25E}" dt="2020-02-19T02:41:17.246" v="439" actId="478"/>
        <pc:sldMkLst>
          <pc:docMk/>
          <pc:sldMk cId="0" sldId="336"/>
        </pc:sldMkLst>
        <pc:spChg chg="del">
          <ac:chgData name="Tarendra Lakhankar" userId="c154aad8-be34-4135-aae0-d41a5ebf9ce4" providerId="ADAL" clId="{F51A920F-EF35-4045-B026-30308F31B25E}" dt="2020-02-19T02:41:17.246" v="439" actId="478"/>
          <ac:spMkLst>
            <pc:docMk/>
            <pc:sldMk cId="0" sldId="336"/>
            <ac:spMk id="152580" creationId="{79E350AB-EF3D-4667-BA74-4F182953BF89}"/>
          </ac:spMkLst>
        </pc:spChg>
        <pc:spChg chg="del">
          <ac:chgData name="Tarendra Lakhankar" userId="c154aad8-be34-4135-aae0-d41a5ebf9ce4" providerId="ADAL" clId="{F51A920F-EF35-4045-B026-30308F31B25E}" dt="2020-02-19T02:41:17.246" v="439" actId="478"/>
          <ac:spMkLst>
            <pc:docMk/>
            <pc:sldMk cId="0" sldId="336"/>
            <ac:spMk id="152581" creationId="{3B12FE44-92E0-447E-903E-C3C33CAF22D8}"/>
          </ac:spMkLst>
        </pc:spChg>
        <pc:spChg chg="del">
          <ac:chgData name="Tarendra Lakhankar" userId="c154aad8-be34-4135-aae0-d41a5ebf9ce4" providerId="ADAL" clId="{F51A920F-EF35-4045-B026-30308F31B25E}" dt="2020-02-19T02:41:17.246" v="439" actId="478"/>
          <ac:spMkLst>
            <pc:docMk/>
            <pc:sldMk cId="0" sldId="336"/>
            <ac:spMk id="152582" creationId="{962E37ED-F50B-4660-8EBD-6ADD41479EE1}"/>
          </ac:spMkLst>
        </pc:spChg>
      </pc:sldChg>
      <pc:sldChg chg="delSp modSp del">
        <pc:chgData name="Tarendra Lakhankar" userId="c154aad8-be34-4135-aae0-d41a5ebf9ce4" providerId="ADAL" clId="{F51A920F-EF35-4045-B026-30308F31B25E}" dt="2020-02-19T02:42:34.589" v="460" actId="47"/>
        <pc:sldMkLst>
          <pc:docMk/>
          <pc:sldMk cId="0" sldId="338"/>
        </pc:sldMkLst>
        <pc:spChg chg="del">
          <ac:chgData name="Tarendra Lakhankar" userId="c154aad8-be34-4135-aae0-d41a5ebf9ce4" providerId="ADAL" clId="{F51A920F-EF35-4045-B026-30308F31B25E}" dt="2020-02-19T02:42:16.575" v="455" actId="478"/>
          <ac:spMkLst>
            <pc:docMk/>
            <pc:sldMk cId="0" sldId="338"/>
            <ac:spMk id="157701" creationId="{2B4CAC0A-68D7-48EA-BFA8-5CE98E410A79}"/>
          </ac:spMkLst>
        </pc:spChg>
        <pc:spChg chg="del">
          <ac:chgData name="Tarendra Lakhankar" userId="c154aad8-be34-4135-aae0-d41a5ebf9ce4" providerId="ADAL" clId="{F51A920F-EF35-4045-B026-30308F31B25E}" dt="2020-02-19T02:42:16.575" v="455" actId="478"/>
          <ac:spMkLst>
            <pc:docMk/>
            <pc:sldMk cId="0" sldId="338"/>
            <ac:spMk id="157702" creationId="{295F5C7D-E933-48A6-9A89-E8461FF07999}"/>
          </ac:spMkLst>
        </pc:spChg>
        <pc:spChg chg="del">
          <ac:chgData name="Tarendra Lakhankar" userId="c154aad8-be34-4135-aae0-d41a5ebf9ce4" providerId="ADAL" clId="{F51A920F-EF35-4045-B026-30308F31B25E}" dt="2020-02-19T02:42:16.575" v="455" actId="478"/>
          <ac:spMkLst>
            <pc:docMk/>
            <pc:sldMk cId="0" sldId="338"/>
            <ac:spMk id="157703" creationId="{D143FBF3-A3B2-42D9-A17C-C8B51231171E}"/>
          </ac:spMkLst>
        </pc:spChg>
        <pc:picChg chg="mod">
          <ac:chgData name="Tarendra Lakhankar" userId="c154aad8-be34-4135-aae0-d41a5ebf9ce4" providerId="ADAL" clId="{F51A920F-EF35-4045-B026-30308F31B25E}" dt="2020-02-19T02:42:26.617" v="459" actId="1076"/>
          <ac:picMkLst>
            <pc:docMk/>
            <pc:sldMk cId="0" sldId="338"/>
            <ac:picMk id="157700" creationId="{DB5849E2-3BCD-442B-97CF-7C37AAFDF683}"/>
          </ac:picMkLst>
        </pc:picChg>
      </pc:sldChg>
      <pc:sldChg chg="modAnim">
        <pc:chgData name="Tarendra Lakhankar" userId="c154aad8-be34-4135-aae0-d41a5ebf9ce4" providerId="ADAL" clId="{F51A920F-EF35-4045-B026-30308F31B25E}" dt="2020-02-19T02:44:58.373" v="474"/>
        <pc:sldMkLst>
          <pc:docMk/>
          <pc:sldMk cId="0" sldId="351"/>
        </pc:sldMkLst>
      </pc:sldChg>
      <pc:sldChg chg="modSp">
        <pc:chgData name="Tarendra Lakhankar" userId="c154aad8-be34-4135-aae0-d41a5ebf9ce4" providerId="ADAL" clId="{F51A920F-EF35-4045-B026-30308F31B25E}" dt="2020-02-19T01:50:16.104" v="25" actId="20577"/>
        <pc:sldMkLst>
          <pc:docMk/>
          <pc:sldMk cId="0" sldId="353"/>
        </pc:sldMkLst>
        <pc:spChg chg="mod">
          <ac:chgData name="Tarendra Lakhankar" userId="c154aad8-be34-4135-aae0-d41a5ebf9ce4" providerId="ADAL" clId="{F51A920F-EF35-4045-B026-30308F31B25E}" dt="2020-02-19T01:50:16.104" v="25" actId="20577"/>
          <ac:spMkLst>
            <pc:docMk/>
            <pc:sldMk cId="0" sldId="353"/>
            <ac:spMk id="9218" creationId="{32A90207-52A1-4271-A1B3-90B762C7ED77}"/>
          </ac:spMkLst>
        </pc:spChg>
      </pc:sldChg>
      <pc:sldChg chg="modAnim">
        <pc:chgData name="Tarendra Lakhankar" userId="c154aad8-be34-4135-aae0-d41a5ebf9ce4" providerId="ADAL" clId="{F51A920F-EF35-4045-B026-30308F31B25E}" dt="2020-02-19T02:43:16.695" v="462"/>
        <pc:sldMkLst>
          <pc:docMk/>
          <pc:sldMk cId="0" sldId="354"/>
        </pc:sldMkLst>
      </pc:sldChg>
      <pc:sldChg chg="addSp delSp modSp">
        <pc:chgData name="Tarendra Lakhankar" userId="c154aad8-be34-4135-aae0-d41a5ebf9ce4" providerId="ADAL" clId="{F51A920F-EF35-4045-B026-30308F31B25E}" dt="2020-02-19T02:09:22.079" v="109" actId="14100"/>
        <pc:sldMkLst>
          <pc:docMk/>
          <pc:sldMk cId="0" sldId="357"/>
        </pc:sldMkLst>
        <pc:spChg chg="del">
          <ac:chgData name="Tarendra Lakhankar" userId="c154aad8-be34-4135-aae0-d41a5ebf9ce4" providerId="ADAL" clId="{F51A920F-EF35-4045-B026-30308F31B25E}" dt="2020-02-19T02:07:27.353" v="100" actId="478"/>
          <ac:spMkLst>
            <pc:docMk/>
            <pc:sldMk cId="0" sldId="357"/>
            <ac:spMk id="33794" creationId="{002660F6-7D7E-4E1E-A541-99F981F32E70}"/>
          </ac:spMkLst>
        </pc:spChg>
        <pc:picChg chg="del mod">
          <ac:chgData name="Tarendra Lakhankar" userId="c154aad8-be34-4135-aae0-d41a5ebf9ce4" providerId="ADAL" clId="{F51A920F-EF35-4045-B026-30308F31B25E}" dt="2020-02-19T02:09:07.619" v="103" actId="478"/>
          <ac:picMkLst>
            <pc:docMk/>
            <pc:sldMk cId="0" sldId="357"/>
            <ac:picMk id="33796" creationId="{7F9D1811-D883-4DAB-A698-FF3E44F14770}"/>
          </ac:picMkLst>
        </pc:picChg>
        <pc:picChg chg="add mod">
          <ac:chgData name="Tarendra Lakhankar" userId="c154aad8-be34-4135-aae0-d41a5ebf9ce4" providerId="ADAL" clId="{F51A920F-EF35-4045-B026-30308F31B25E}" dt="2020-02-19T02:09:22.079" v="109" actId="14100"/>
          <ac:picMkLst>
            <pc:docMk/>
            <pc:sldMk cId="0" sldId="357"/>
            <ac:picMk id="33798" creationId="{279ECD02-482D-4215-8D95-B7BA91CFD0CE}"/>
          </ac:picMkLst>
        </pc:picChg>
      </pc:sldChg>
      <pc:sldChg chg="del">
        <pc:chgData name="Tarendra Lakhankar" userId="c154aad8-be34-4135-aae0-d41a5ebf9ce4" providerId="ADAL" clId="{F51A920F-EF35-4045-B026-30308F31B25E}" dt="2020-02-19T02:07:43.048" v="102" actId="47"/>
        <pc:sldMkLst>
          <pc:docMk/>
          <pc:sldMk cId="3742789029" sldId="358"/>
        </pc:sldMkLst>
      </pc:sldChg>
      <pc:sldChg chg="addSp delSp modSp">
        <pc:chgData name="Tarendra Lakhankar" userId="c154aad8-be34-4135-aae0-d41a5ebf9ce4" providerId="ADAL" clId="{F51A920F-EF35-4045-B026-30308F31B25E}" dt="2020-02-19T02:14:38.936" v="135" actId="14100"/>
        <pc:sldMkLst>
          <pc:docMk/>
          <pc:sldMk cId="4149477906" sldId="359"/>
        </pc:sldMkLst>
        <pc:spChg chg="add del mod">
          <ac:chgData name="Tarendra Lakhankar" userId="c154aad8-be34-4135-aae0-d41a5ebf9ce4" providerId="ADAL" clId="{F51A920F-EF35-4045-B026-30308F31B25E}" dt="2020-02-19T02:12:08.873" v="117" actId="478"/>
          <ac:spMkLst>
            <pc:docMk/>
            <pc:sldMk cId="4149477906" sldId="359"/>
            <ac:spMk id="2" creationId="{0DADDDB7-35D8-4367-AFB5-FAA7DB298B3E}"/>
          </ac:spMkLst>
        </pc:spChg>
        <pc:spChg chg="del">
          <ac:chgData name="Tarendra Lakhankar" userId="c154aad8-be34-4135-aae0-d41a5ebf9ce4" providerId="ADAL" clId="{F51A920F-EF35-4045-B026-30308F31B25E}" dt="2020-02-19T02:12:06.692" v="116" actId="478"/>
          <ac:spMkLst>
            <pc:docMk/>
            <pc:sldMk cId="4149477906" sldId="359"/>
            <ac:spMk id="35842" creationId="{CB6E7EA8-5ACD-4F83-8886-647370232F55}"/>
          </ac:spMkLst>
        </pc:spChg>
        <pc:picChg chg="add mod">
          <ac:chgData name="Tarendra Lakhankar" userId="c154aad8-be34-4135-aae0-d41a5ebf9ce4" providerId="ADAL" clId="{F51A920F-EF35-4045-B026-30308F31B25E}" dt="2020-02-19T02:14:38.936" v="135" actId="14100"/>
          <ac:picMkLst>
            <pc:docMk/>
            <pc:sldMk cId="4149477906" sldId="359"/>
            <ac:picMk id="6" creationId="{14F44CC8-D20D-4A2E-A345-4F02DD8DB6D8}"/>
          </ac:picMkLst>
        </pc:picChg>
        <pc:picChg chg="add del mod">
          <ac:chgData name="Tarendra Lakhankar" userId="c154aad8-be34-4135-aae0-d41a5ebf9ce4" providerId="ADAL" clId="{F51A920F-EF35-4045-B026-30308F31B25E}" dt="2020-02-19T02:14:19.021" v="129" actId="478"/>
          <ac:picMkLst>
            <pc:docMk/>
            <pc:sldMk cId="4149477906" sldId="359"/>
            <ac:picMk id="35845" creationId="{58060859-70FE-4441-9FB3-79183ABB685A}"/>
          </ac:picMkLst>
        </pc:picChg>
      </pc:sldChg>
      <pc:sldChg chg="del">
        <pc:chgData name="Tarendra Lakhankar" userId="c154aad8-be34-4135-aae0-d41a5ebf9ce4" providerId="ADAL" clId="{F51A920F-EF35-4045-B026-30308F31B25E}" dt="2020-02-19T02:12:23.854" v="123" actId="47"/>
        <pc:sldMkLst>
          <pc:docMk/>
          <pc:sldMk cId="398614234" sldId="360"/>
        </pc:sldMkLst>
      </pc:sldChg>
      <pc:sldChg chg="del">
        <pc:chgData name="Tarendra Lakhankar" userId="c154aad8-be34-4135-aae0-d41a5ebf9ce4" providerId="ADAL" clId="{F51A920F-EF35-4045-B026-30308F31B25E}" dt="2020-02-19T02:11:21.540" v="110" actId="47"/>
        <pc:sldMkLst>
          <pc:docMk/>
          <pc:sldMk cId="356073831" sldId="361"/>
        </pc:sldMkLst>
      </pc:sldChg>
      <pc:sldChg chg="del">
        <pc:chgData name="Tarendra Lakhankar" userId="c154aad8-be34-4135-aae0-d41a5ebf9ce4" providerId="ADAL" clId="{F51A920F-EF35-4045-B026-30308F31B25E}" dt="2020-02-19T02:12:31.650" v="124" actId="47"/>
        <pc:sldMkLst>
          <pc:docMk/>
          <pc:sldMk cId="4125313291" sldId="362"/>
        </pc:sldMkLst>
      </pc:sldChg>
      <pc:sldChg chg="del">
        <pc:chgData name="Tarendra Lakhankar" userId="c154aad8-be34-4135-aae0-d41a5ebf9ce4" providerId="ADAL" clId="{F51A920F-EF35-4045-B026-30308F31B25E}" dt="2020-02-19T02:12:35.449" v="125" actId="47"/>
        <pc:sldMkLst>
          <pc:docMk/>
          <pc:sldMk cId="1800848180" sldId="363"/>
        </pc:sldMkLst>
      </pc:sldChg>
      <pc:sldChg chg="modSp modAnim">
        <pc:chgData name="Tarendra Lakhankar" userId="c154aad8-be34-4135-aae0-d41a5ebf9ce4" providerId="ADAL" clId="{F51A920F-EF35-4045-B026-30308F31B25E}" dt="2020-02-19T02:44:12.980" v="469"/>
        <pc:sldMkLst>
          <pc:docMk/>
          <pc:sldMk cId="1273716030" sldId="364"/>
        </pc:sldMkLst>
        <pc:spChg chg="mod">
          <ac:chgData name="Tarendra Lakhankar" userId="c154aad8-be34-4135-aae0-d41a5ebf9ce4" providerId="ADAL" clId="{F51A920F-EF35-4045-B026-30308F31B25E}" dt="2020-02-19T02:14:52.502" v="136" actId="1076"/>
          <ac:spMkLst>
            <pc:docMk/>
            <pc:sldMk cId="1273716030" sldId="364"/>
            <ac:spMk id="40964" creationId="{54AF9850-351E-4F78-8D38-D79400583ECE}"/>
          </ac:spMkLst>
        </pc:spChg>
        <pc:spChg chg="mod">
          <ac:chgData name="Tarendra Lakhankar" userId="c154aad8-be34-4135-aae0-d41a5ebf9ce4" providerId="ADAL" clId="{F51A920F-EF35-4045-B026-30308F31B25E}" dt="2020-02-19T02:14:52.502" v="136" actId="1076"/>
          <ac:spMkLst>
            <pc:docMk/>
            <pc:sldMk cId="1273716030" sldId="364"/>
            <ac:spMk id="40966" creationId="{CE5577F8-5B9C-4073-98C0-5B1987487486}"/>
          </ac:spMkLst>
        </pc:spChg>
        <pc:spChg chg="mod">
          <ac:chgData name="Tarendra Lakhankar" userId="c154aad8-be34-4135-aae0-d41a5ebf9ce4" providerId="ADAL" clId="{F51A920F-EF35-4045-B026-30308F31B25E}" dt="2020-02-19T02:14:52.502" v="136" actId="1076"/>
          <ac:spMkLst>
            <pc:docMk/>
            <pc:sldMk cId="1273716030" sldId="364"/>
            <ac:spMk id="40967" creationId="{B285AFCE-BBDD-468A-BDE6-C21000DE2588}"/>
          </ac:spMkLst>
        </pc:spChg>
        <pc:spChg chg="mod">
          <ac:chgData name="Tarendra Lakhankar" userId="c154aad8-be34-4135-aae0-d41a5ebf9ce4" providerId="ADAL" clId="{F51A920F-EF35-4045-B026-30308F31B25E}" dt="2020-02-19T02:14:52.502" v="136" actId="1076"/>
          <ac:spMkLst>
            <pc:docMk/>
            <pc:sldMk cId="1273716030" sldId="364"/>
            <ac:spMk id="188421" creationId="{B04E9A53-ECAF-40CA-A9B0-76F2838EE3AF}"/>
          </ac:spMkLst>
        </pc:spChg>
      </pc:sldChg>
      <pc:sldChg chg="del">
        <pc:chgData name="Tarendra Lakhankar" userId="c154aad8-be34-4135-aae0-d41a5ebf9ce4" providerId="ADAL" clId="{F51A920F-EF35-4045-B026-30308F31B25E}" dt="2020-02-19T02:15:27.602" v="138" actId="47"/>
        <pc:sldMkLst>
          <pc:docMk/>
          <pc:sldMk cId="419034380" sldId="365"/>
        </pc:sldMkLst>
      </pc:sldChg>
      <pc:sldChg chg="del">
        <pc:chgData name="Tarendra Lakhankar" userId="c154aad8-be34-4135-aae0-d41a5ebf9ce4" providerId="ADAL" clId="{F51A920F-EF35-4045-B026-30308F31B25E}" dt="2020-02-19T02:15:21.010" v="137" actId="47"/>
        <pc:sldMkLst>
          <pc:docMk/>
          <pc:sldMk cId="2899616977" sldId="367"/>
        </pc:sldMkLst>
      </pc:sldChg>
      <pc:sldChg chg="addSp modSp">
        <pc:chgData name="Tarendra Lakhankar" userId="c154aad8-be34-4135-aae0-d41a5ebf9ce4" providerId="ADAL" clId="{F51A920F-EF35-4045-B026-30308F31B25E}" dt="2020-02-19T02:16:54.446" v="159" actId="27636"/>
        <pc:sldMkLst>
          <pc:docMk/>
          <pc:sldMk cId="3817590178" sldId="368"/>
        </pc:sldMkLst>
        <pc:spChg chg="mod">
          <ac:chgData name="Tarendra Lakhankar" userId="c154aad8-be34-4135-aae0-d41a5ebf9ce4" providerId="ADAL" clId="{F51A920F-EF35-4045-B026-30308F31B25E}" dt="2020-02-19T02:16:54.446" v="159" actId="27636"/>
          <ac:spMkLst>
            <pc:docMk/>
            <pc:sldMk cId="3817590178" sldId="368"/>
            <ac:spMk id="45058" creationId="{4651DB27-CF84-4079-85C0-845873F9E6A9}"/>
          </ac:spMkLst>
        </pc:spChg>
        <pc:picChg chg="add mod">
          <ac:chgData name="Tarendra Lakhankar" userId="c154aad8-be34-4135-aae0-d41a5ebf9ce4" providerId="ADAL" clId="{F51A920F-EF35-4045-B026-30308F31B25E}" dt="2020-02-19T02:16:34.197" v="152" actId="1076"/>
          <ac:picMkLst>
            <pc:docMk/>
            <pc:sldMk cId="3817590178" sldId="368"/>
            <ac:picMk id="4" creationId="{F38EB127-107D-4E08-8977-3E615E87F49C}"/>
          </ac:picMkLst>
        </pc:picChg>
      </pc:sldChg>
      <pc:sldChg chg="delSp modSp del">
        <pc:chgData name="Tarendra Lakhankar" userId="c154aad8-be34-4135-aae0-d41a5ebf9ce4" providerId="ADAL" clId="{F51A920F-EF35-4045-B026-30308F31B25E}" dt="2020-02-19T02:17:14.794" v="160" actId="47"/>
        <pc:sldMkLst>
          <pc:docMk/>
          <pc:sldMk cId="3401550243" sldId="369"/>
        </pc:sldMkLst>
        <pc:spChg chg="mod">
          <ac:chgData name="Tarendra Lakhankar" userId="c154aad8-be34-4135-aae0-d41a5ebf9ce4" providerId="ADAL" clId="{F51A920F-EF35-4045-B026-30308F31B25E}" dt="2020-02-19T02:16:39.216" v="153" actId="21"/>
          <ac:spMkLst>
            <pc:docMk/>
            <pc:sldMk cId="3401550243" sldId="369"/>
            <ac:spMk id="46082" creationId="{996099EE-948B-4E58-8676-86F30B35F674}"/>
          </ac:spMkLst>
        </pc:spChg>
        <pc:picChg chg="del mod">
          <ac:chgData name="Tarendra Lakhankar" userId="c154aad8-be34-4135-aae0-d41a5ebf9ce4" providerId="ADAL" clId="{F51A920F-EF35-4045-B026-30308F31B25E}" dt="2020-02-19T02:16:24.552" v="149" actId="21"/>
          <ac:picMkLst>
            <pc:docMk/>
            <pc:sldMk cId="3401550243" sldId="369"/>
            <ac:picMk id="46084" creationId="{35504276-E71D-4CDA-85DF-D40455D27AEB}"/>
          </ac:picMkLst>
        </pc:picChg>
      </pc:sldChg>
      <pc:sldChg chg="modSp modAnim">
        <pc:chgData name="Tarendra Lakhankar" userId="c154aad8-be34-4135-aae0-d41a5ebf9ce4" providerId="ADAL" clId="{F51A920F-EF35-4045-B026-30308F31B25E}" dt="2020-02-19T02:44:17.942" v="470"/>
        <pc:sldMkLst>
          <pc:docMk/>
          <pc:sldMk cId="0" sldId="370"/>
        </pc:sldMkLst>
        <pc:spChg chg="mod">
          <ac:chgData name="Tarendra Lakhankar" userId="c154aad8-be34-4135-aae0-d41a5ebf9ce4" providerId="ADAL" clId="{F51A920F-EF35-4045-B026-30308F31B25E}" dt="2020-02-19T02:16:09.836" v="148" actId="6549"/>
          <ac:spMkLst>
            <pc:docMk/>
            <pc:sldMk cId="0" sldId="370"/>
            <ac:spMk id="194563" creationId="{F1D44EDA-CDEC-4EF8-A3A6-58E207C3D6D6}"/>
          </ac:spMkLst>
        </pc:spChg>
      </pc:sldChg>
      <pc:sldChg chg="delSp modSp">
        <pc:chgData name="Tarendra Lakhankar" userId="c154aad8-be34-4135-aae0-d41a5ebf9ce4" providerId="ADAL" clId="{F51A920F-EF35-4045-B026-30308F31B25E}" dt="2020-02-19T02:27:17.884" v="224" actId="1076"/>
        <pc:sldMkLst>
          <pc:docMk/>
          <pc:sldMk cId="0" sldId="380"/>
        </pc:sldMkLst>
        <pc:spChg chg="del">
          <ac:chgData name="Tarendra Lakhankar" userId="c154aad8-be34-4135-aae0-d41a5ebf9ce4" providerId="ADAL" clId="{F51A920F-EF35-4045-B026-30308F31B25E}" dt="2020-02-19T02:27:11.734" v="222" actId="478"/>
          <ac:spMkLst>
            <pc:docMk/>
            <pc:sldMk cId="0" sldId="380"/>
            <ac:spMk id="118789" creationId="{ACEF06AA-C793-4316-ADE3-464E5E17C48D}"/>
          </ac:spMkLst>
        </pc:spChg>
        <pc:spChg chg="del">
          <ac:chgData name="Tarendra Lakhankar" userId="c154aad8-be34-4135-aae0-d41a5ebf9ce4" providerId="ADAL" clId="{F51A920F-EF35-4045-B026-30308F31B25E}" dt="2020-02-19T02:27:11.734" v="222" actId="478"/>
          <ac:spMkLst>
            <pc:docMk/>
            <pc:sldMk cId="0" sldId="380"/>
            <ac:spMk id="118790" creationId="{3E8315CE-DA4D-4676-9413-A178F30427FF}"/>
          </ac:spMkLst>
        </pc:spChg>
        <pc:spChg chg="del">
          <ac:chgData name="Tarendra Lakhankar" userId="c154aad8-be34-4135-aae0-d41a5ebf9ce4" providerId="ADAL" clId="{F51A920F-EF35-4045-B026-30308F31B25E}" dt="2020-02-19T02:27:11.734" v="222" actId="478"/>
          <ac:spMkLst>
            <pc:docMk/>
            <pc:sldMk cId="0" sldId="380"/>
            <ac:spMk id="118791" creationId="{4B215BA9-50B1-4667-B471-01B9EC71EF6A}"/>
          </ac:spMkLst>
        </pc:spChg>
        <pc:picChg chg="mod">
          <ac:chgData name="Tarendra Lakhankar" userId="c154aad8-be34-4135-aae0-d41a5ebf9ce4" providerId="ADAL" clId="{F51A920F-EF35-4045-B026-30308F31B25E}" dt="2020-02-19T02:27:15.025" v="223" actId="1076"/>
          <ac:picMkLst>
            <pc:docMk/>
            <pc:sldMk cId="0" sldId="380"/>
            <ac:picMk id="118787" creationId="{42B658D0-0E50-4AC2-9CAC-695F5D1485EF}"/>
          </ac:picMkLst>
        </pc:picChg>
        <pc:picChg chg="mod">
          <ac:chgData name="Tarendra Lakhankar" userId="c154aad8-be34-4135-aae0-d41a5ebf9ce4" providerId="ADAL" clId="{F51A920F-EF35-4045-B026-30308F31B25E}" dt="2020-02-19T02:27:17.884" v="224" actId="1076"/>
          <ac:picMkLst>
            <pc:docMk/>
            <pc:sldMk cId="0" sldId="380"/>
            <ac:picMk id="118788" creationId="{E1AA2F35-5D53-4BB2-8C76-9B99331BFD11}"/>
          </ac:picMkLst>
        </pc:picChg>
      </pc:sldChg>
      <pc:sldChg chg="del modAnim">
        <pc:chgData name="Tarendra Lakhankar" userId="c154aad8-be34-4135-aae0-d41a5ebf9ce4" providerId="ADAL" clId="{F51A920F-EF35-4045-B026-30308F31B25E}" dt="2020-02-19T02:44:30.066" v="472" actId="47"/>
        <pc:sldMkLst>
          <pc:docMk/>
          <pc:sldMk cId="0" sldId="382"/>
        </pc:sldMkLst>
      </pc:sldChg>
      <pc:sldChg chg="del">
        <pc:chgData name="Tarendra Lakhankar" userId="c154aad8-be34-4135-aae0-d41a5ebf9ce4" providerId="ADAL" clId="{F51A920F-EF35-4045-B026-30308F31B25E}" dt="2020-02-19T02:42:35.487" v="461" actId="47"/>
        <pc:sldMkLst>
          <pc:docMk/>
          <pc:sldMk cId="0" sldId="388"/>
        </pc:sldMkLst>
      </pc:sldChg>
      <pc:sldChg chg="delSp modSp">
        <pc:chgData name="Tarendra Lakhankar" userId="c154aad8-be34-4135-aae0-d41a5ebf9ce4" providerId="ADAL" clId="{F51A920F-EF35-4045-B026-30308F31B25E}" dt="2020-02-19T02:21:21.934" v="163" actId="478"/>
        <pc:sldMkLst>
          <pc:docMk/>
          <pc:sldMk cId="0" sldId="395"/>
        </pc:sldMkLst>
        <pc:spChg chg="del">
          <ac:chgData name="Tarendra Lakhankar" userId="c154aad8-be34-4135-aae0-d41a5ebf9ce4" providerId="ADAL" clId="{F51A920F-EF35-4045-B026-30308F31B25E}" dt="2020-02-19T02:21:21.934" v="163" actId="478"/>
          <ac:spMkLst>
            <pc:docMk/>
            <pc:sldMk cId="0" sldId="395"/>
            <ac:spMk id="91140" creationId="{D820D9A1-1D76-4D25-B3AB-B9791F2AF83F}"/>
          </ac:spMkLst>
        </pc:spChg>
        <pc:spChg chg="mod">
          <ac:chgData name="Tarendra Lakhankar" userId="c154aad8-be34-4135-aae0-d41a5ebf9ce4" providerId="ADAL" clId="{F51A920F-EF35-4045-B026-30308F31B25E}" dt="2020-02-19T02:21:19.018" v="162" actId="1076"/>
          <ac:spMkLst>
            <pc:docMk/>
            <pc:sldMk cId="0" sldId="395"/>
            <ac:spMk id="91141" creationId="{DB2100FC-593D-4D25-8631-D2B8900F00D6}"/>
          </ac:spMkLst>
        </pc:spChg>
        <pc:spChg chg="del">
          <ac:chgData name="Tarendra Lakhankar" userId="c154aad8-be34-4135-aae0-d41a5ebf9ce4" providerId="ADAL" clId="{F51A920F-EF35-4045-B026-30308F31B25E}" dt="2020-02-19T02:21:21.934" v="163" actId="478"/>
          <ac:spMkLst>
            <pc:docMk/>
            <pc:sldMk cId="0" sldId="395"/>
            <ac:spMk id="91144" creationId="{B7E58A2E-051D-46FE-9CDC-50B9E623A9D3}"/>
          </ac:spMkLst>
        </pc:spChg>
        <pc:spChg chg="del">
          <ac:chgData name="Tarendra Lakhankar" userId="c154aad8-be34-4135-aae0-d41a5ebf9ce4" providerId="ADAL" clId="{F51A920F-EF35-4045-B026-30308F31B25E}" dt="2020-02-19T02:21:21.934" v="163" actId="478"/>
          <ac:spMkLst>
            <pc:docMk/>
            <pc:sldMk cId="0" sldId="395"/>
            <ac:spMk id="91145" creationId="{B4B8F36A-F6C2-4545-A0D4-3619F694CD5F}"/>
          </ac:spMkLst>
        </pc:spChg>
      </pc:sldChg>
      <pc:sldChg chg="delSp">
        <pc:chgData name="Tarendra Lakhankar" userId="c154aad8-be34-4135-aae0-d41a5ebf9ce4" providerId="ADAL" clId="{F51A920F-EF35-4045-B026-30308F31B25E}" dt="2020-02-19T02:21:25.234" v="164" actId="478"/>
        <pc:sldMkLst>
          <pc:docMk/>
          <pc:sldMk cId="0" sldId="396"/>
        </pc:sldMkLst>
        <pc:spChg chg="del">
          <ac:chgData name="Tarendra Lakhankar" userId="c154aad8-be34-4135-aae0-d41a5ebf9ce4" providerId="ADAL" clId="{F51A920F-EF35-4045-B026-30308F31B25E}" dt="2020-02-19T02:21:25.234" v="164" actId="478"/>
          <ac:spMkLst>
            <pc:docMk/>
            <pc:sldMk cId="0" sldId="396"/>
            <ac:spMk id="92164" creationId="{19453F02-CB3A-470D-AF19-6475E762ADCF}"/>
          </ac:spMkLst>
        </pc:spChg>
        <pc:spChg chg="del">
          <ac:chgData name="Tarendra Lakhankar" userId="c154aad8-be34-4135-aae0-d41a5ebf9ce4" providerId="ADAL" clId="{F51A920F-EF35-4045-B026-30308F31B25E}" dt="2020-02-19T02:21:25.234" v="164" actId="478"/>
          <ac:spMkLst>
            <pc:docMk/>
            <pc:sldMk cId="0" sldId="396"/>
            <ac:spMk id="92166" creationId="{D0F675F8-E6FE-4915-87CE-3E98E3E56D3B}"/>
          </ac:spMkLst>
        </pc:spChg>
        <pc:spChg chg="del">
          <ac:chgData name="Tarendra Lakhankar" userId="c154aad8-be34-4135-aae0-d41a5ebf9ce4" providerId="ADAL" clId="{F51A920F-EF35-4045-B026-30308F31B25E}" dt="2020-02-19T02:21:25.234" v="164" actId="478"/>
          <ac:spMkLst>
            <pc:docMk/>
            <pc:sldMk cId="0" sldId="396"/>
            <ac:spMk id="92167" creationId="{F1F1546F-5191-45C7-9E1E-90FE0A3599B5}"/>
          </ac:spMkLst>
        </pc:spChg>
      </pc:sldChg>
      <pc:sldChg chg="delSp">
        <pc:chgData name="Tarendra Lakhankar" userId="c154aad8-be34-4135-aae0-d41a5ebf9ce4" providerId="ADAL" clId="{F51A920F-EF35-4045-B026-30308F31B25E}" dt="2020-02-19T02:21:29.188" v="165" actId="478"/>
        <pc:sldMkLst>
          <pc:docMk/>
          <pc:sldMk cId="0" sldId="397"/>
        </pc:sldMkLst>
        <pc:spChg chg="del">
          <ac:chgData name="Tarendra Lakhankar" userId="c154aad8-be34-4135-aae0-d41a5ebf9ce4" providerId="ADAL" clId="{F51A920F-EF35-4045-B026-30308F31B25E}" dt="2020-02-19T02:21:29.188" v="165" actId="478"/>
          <ac:spMkLst>
            <pc:docMk/>
            <pc:sldMk cId="0" sldId="397"/>
            <ac:spMk id="93187" creationId="{FC4C73F6-B9DD-4C8A-8F7E-5AE9CDD39E38}"/>
          </ac:spMkLst>
        </pc:spChg>
        <pc:spChg chg="del">
          <ac:chgData name="Tarendra Lakhankar" userId="c154aad8-be34-4135-aae0-d41a5ebf9ce4" providerId="ADAL" clId="{F51A920F-EF35-4045-B026-30308F31B25E}" dt="2020-02-19T02:21:29.188" v="165" actId="478"/>
          <ac:spMkLst>
            <pc:docMk/>
            <pc:sldMk cId="0" sldId="397"/>
            <ac:spMk id="93190" creationId="{056C466B-6CBD-4937-B96F-F93C86A44A69}"/>
          </ac:spMkLst>
        </pc:spChg>
        <pc:spChg chg="del">
          <ac:chgData name="Tarendra Lakhankar" userId="c154aad8-be34-4135-aae0-d41a5ebf9ce4" providerId="ADAL" clId="{F51A920F-EF35-4045-B026-30308F31B25E}" dt="2020-02-19T02:21:29.188" v="165" actId="478"/>
          <ac:spMkLst>
            <pc:docMk/>
            <pc:sldMk cId="0" sldId="397"/>
            <ac:spMk id="93191" creationId="{5CD01CE4-AC4C-48AC-B5DB-0A35749CF7BE}"/>
          </ac:spMkLst>
        </pc:spChg>
      </pc:sldChg>
      <pc:sldChg chg="addSp delSp modSp mod chgLayout">
        <pc:chgData name="Tarendra Lakhankar" userId="c154aad8-be34-4135-aae0-d41a5ebf9ce4" providerId="ADAL" clId="{F51A920F-EF35-4045-B026-30308F31B25E}" dt="2020-02-19T02:21:53.749" v="173" actId="27636"/>
        <pc:sldMkLst>
          <pc:docMk/>
          <pc:sldMk cId="0" sldId="398"/>
        </pc:sldMkLst>
        <pc:spChg chg="add del mod">
          <ac:chgData name="Tarendra Lakhankar" userId="c154aad8-be34-4135-aae0-d41a5ebf9ce4" providerId="ADAL" clId="{F51A920F-EF35-4045-B026-30308F31B25E}" dt="2020-02-19T02:21:53.739" v="172" actId="6264"/>
          <ac:spMkLst>
            <pc:docMk/>
            <pc:sldMk cId="0" sldId="398"/>
            <ac:spMk id="2" creationId="{BFE0007D-1BC0-44CE-B5D2-18584DF8518E}"/>
          </ac:spMkLst>
        </pc:spChg>
        <pc:spChg chg="add del mod">
          <ac:chgData name="Tarendra Lakhankar" userId="c154aad8-be34-4135-aae0-d41a5ebf9ce4" providerId="ADAL" clId="{F51A920F-EF35-4045-B026-30308F31B25E}" dt="2020-02-19T02:21:53.739" v="172" actId="6264"/>
          <ac:spMkLst>
            <pc:docMk/>
            <pc:sldMk cId="0" sldId="398"/>
            <ac:spMk id="3" creationId="{95424D52-1D60-46B5-9C83-EAEFD65FEA74}"/>
          </ac:spMkLst>
        </pc:spChg>
        <pc:spChg chg="mod ord">
          <ac:chgData name="Tarendra Lakhankar" userId="c154aad8-be34-4135-aae0-d41a5ebf9ce4" providerId="ADAL" clId="{F51A920F-EF35-4045-B026-30308F31B25E}" dt="2020-02-19T02:21:53.739" v="172" actId="6264"/>
          <ac:spMkLst>
            <pc:docMk/>
            <pc:sldMk cId="0" sldId="398"/>
            <ac:spMk id="95234" creationId="{7E57B1C8-67E8-490E-845C-7DE953608276}"/>
          </ac:spMkLst>
        </pc:spChg>
        <pc:spChg chg="mod ord">
          <ac:chgData name="Tarendra Lakhankar" userId="c154aad8-be34-4135-aae0-d41a5ebf9ce4" providerId="ADAL" clId="{F51A920F-EF35-4045-B026-30308F31B25E}" dt="2020-02-19T02:21:53.749" v="173" actId="27636"/>
          <ac:spMkLst>
            <pc:docMk/>
            <pc:sldMk cId="0" sldId="398"/>
            <ac:spMk id="95235" creationId="{1F2638B6-6B7F-4E9C-96A0-FD6931844C32}"/>
          </ac:spMkLst>
        </pc:spChg>
        <pc:spChg chg="del">
          <ac:chgData name="Tarendra Lakhankar" userId="c154aad8-be34-4135-aae0-d41a5ebf9ce4" providerId="ADAL" clId="{F51A920F-EF35-4045-B026-30308F31B25E}" dt="2020-02-19T02:21:34.258" v="166" actId="478"/>
          <ac:spMkLst>
            <pc:docMk/>
            <pc:sldMk cId="0" sldId="398"/>
            <ac:spMk id="95236" creationId="{4388665C-2121-43A1-90F2-2666821839C6}"/>
          </ac:spMkLst>
        </pc:spChg>
        <pc:spChg chg="del">
          <ac:chgData name="Tarendra Lakhankar" userId="c154aad8-be34-4135-aae0-d41a5ebf9ce4" providerId="ADAL" clId="{F51A920F-EF35-4045-B026-30308F31B25E}" dt="2020-02-19T02:21:34.258" v="166" actId="478"/>
          <ac:spMkLst>
            <pc:docMk/>
            <pc:sldMk cId="0" sldId="398"/>
            <ac:spMk id="95237" creationId="{3B46702F-0DC7-4D1C-9F76-CF1C1B91B80D}"/>
          </ac:spMkLst>
        </pc:spChg>
        <pc:spChg chg="del">
          <ac:chgData name="Tarendra Lakhankar" userId="c154aad8-be34-4135-aae0-d41a5ebf9ce4" providerId="ADAL" clId="{F51A920F-EF35-4045-B026-30308F31B25E}" dt="2020-02-19T02:21:34.258" v="166" actId="478"/>
          <ac:spMkLst>
            <pc:docMk/>
            <pc:sldMk cId="0" sldId="398"/>
            <ac:spMk id="95238" creationId="{3BAA339F-5B01-4CBA-87A3-CC895B812AF9}"/>
          </ac:spMkLst>
        </pc:spChg>
      </pc:sldChg>
      <pc:sldChg chg="addSp delSp modSp mod chgLayout">
        <pc:chgData name="Tarendra Lakhankar" userId="c154aad8-be34-4135-aae0-d41a5ebf9ce4" providerId="ADAL" clId="{F51A920F-EF35-4045-B026-30308F31B25E}" dt="2020-02-19T02:22:22.801" v="176" actId="27636"/>
        <pc:sldMkLst>
          <pc:docMk/>
          <pc:sldMk cId="0" sldId="401"/>
        </pc:sldMkLst>
        <pc:spChg chg="add del mod">
          <ac:chgData name="Tarendra Lakhankar" userId="c154aad8-be34-4135-aae0-d41a5ebf9ce4" providerId="ADAL" clId="{F51A920F-EF35-4045-B026-30308F31B25E}" dt="2020-02-19T02:22:22.786" v="175" actId="6264"/>
          <ac:spMkLst>
            <pc:docMk/>
            <pc:sldMk cId="0" sldId="401"/>
            <ac:spMk id="2" creationId="{1B9BD2EE-D4D4-4222-9F5E-279EAE1C79BA}"/>
          </ac:spMkLst>
        </pc:spChg>
        <pc:spChg chg="add del mod">
          <ac:chgData name="Tarendra Lakhankar" userId="c154aad8-be34-4135-aae0-d41a5ebf9ce4" providerId="ADAL" clId="{F51A920F-EF35-4045-B026-30308F31B25E}" dt="2020-02-19T02:22:22.786" v="175" actId="6264"/>
          <ac:spMkLst>
            <pc:docMk/>
            <pc:sldMk cId="0" sldId="401"/>
            <ac:spMk id="3" creationId="{A2208E67-A464-4E8B-9462-C6898C85AD95}"/>
          </ac:spMkLst>
        </pc:spChg>
        <pc:spChg chg="mod ord">
          <ac:chgData name="Tarendra Lakhankar" userId="c154aad8-be34-4135-aae0-d41a5ebf9ce4" providerId="ADAL" clId="{F51A920F-EF35-4045-B026-30308F31B25E}" dt="2020-02-19T02:22:22.786" v="175" actId="6264"/>
          <ac:spMkLst>
            <pc:docMk/>
            <pc:sldMk cId="0" sldId="401"/>
            <ac:spMk id="101378" creationId="{BE7D117D-CA44-42B8-A97F-3B2167075930}"/>
          </ac:spMkLst>
        </pc:spChg>
        <pc:spChg chg="del">
          <ac:chgData name="Tarendra Lakhankar" userId="c154aad8-be34-4135-aae0-d41a5ebf9ce4" providerId="ADAL" clId="{F51A920F-EF35-4045-B026-30308F31B25E}" dt="2020-02-19T02:22:20.210" v="174" actId="478"/>
          <ac:spMkLst>
            <pc:docMk/>
            <pc:sldMk cId="0" sldId="401"/>
            <ac:spMk id="101380" creationId="{9F096C24-12E8-43D9-89C4-A49489C1E928}"/>
          </ac:spMkLst>
        </pc:spChg>
        <pc:spChg chg="del">
          <ac:chgData name="Tarendra Lakhankar" userId="c154aad8-be34-4135-aae0-d41a5ebf9ce4" providerId="ADAL" clId="{F51A920F-EF35-4045-B026-30308F31B25E}" dt="2020-02-19T02:22:20.210" v="174" actId="478"/>
          <ac:spMkLst>
            <pc:docMk/>
            <pc:sldMk cId="0" sldId="401"/>
            <ac:spMk id="101382" creationId="{FAA95865-48D0-4A9D-8B06-1D3F5A23A839}"/>
          </ac:spMkLst>
        </pc:spChg>
        <pc:spChg chg="del">
          <ac:chgData name="Tarendra Lakhankar" userId="c154aad8-be34-4135-aae0-d41a5ebf9ce4" providerId="ADAL" clId="{F51A920F-EF35-4045-B026-30308F31B25E}" dt="2020-02-19T02:22:20.210" v="174" actId="478"/>
          <ac:spMkLst>
            <pc:docMk/>
            <pc:sldMk cId="0" sldId="401"/>
            <ac:spMk id="101383" creationId="{63766B49-72FD-421A-8DA3-35D4141F9047}"/>
          </ac:spMkLst>
        </pc:spChg>
        <pc:spChg chg="mod ord">
          <ac:chgData name="Tarendra Lakhankar" userId="c154aad8-be34-4135-aae0-d41a5ebf9ce4" providerId="ADAL" clId="{F51A920F-EF35-4045-B026-30308F31B25E}" dt="2020-02-19T02:22:22.801" v="176" actId="27636"/>
          <ac:spMkLst>
            <pc:docMk/>
            <pc:sldMk cId="0" sldId="401"/>
            <ac:spMk id="220163" creationId="{ECDF398F-8533-4334-A7F9-8225D2A855B0}"/>
          </ac:spMkLst>
        </pc:spChg>
      </pc:sldChg>
      <pc:sldChg chg="addSp delSp modSp mod chgLayout">
        <pc:chgData name="Tarendra Lakhankar" userId="c154aad8-be34-4135-aae0-d41a5ebf9ce4" providerId="ADAL" clId="{F51A920F-EF35-4045-B026-30308F31B25E}" dt="2020-02-19T02:23:06.813" v="185" actId="14100"/>
        <pc:sldMkLst>
          <pc:docMk/>
          <pc:sldMk cId="0" sldId="402"/>
        </pc:sldMkLst>
        <pc:spChg chg="add del mod">
          <ac:chgData name="Tarendra Lakhankar" userId="c154aad8-be34-4135-aae0-d41a5ebf9ce4" providerId="ADAL" clId="{F51A920F-EF35-4045-B026-30308F31B25E}" dt="2020-02-19T02:22:45.516" v="178" actId="6264"/>
          <ac:spMkLst>
            <pc:docMk/>
            <pc:sldMk cId="0" sldId="402"/>
            <ac:spMk id="2" creationId="{C5A05A0E-74C9-48C6-B416-71FE58AA6443}"/>
          </ac:spMkLst>
        </pc:spChg>
        <pc:spChg chg="add del mod ord">
          <ac:chgData name="Tarendra Lakhankar" userId="c154aad8-be34-4135-aae0-d41a5ebf9ce4" providerId="ADAL" clId="{F51A920F-EF35-4045-B026-30308F31B25E}" dt="2020-02-19T02:22:53.498" v="180" actId="478"/>
          <ac:spMkLst>
            <pc:docMk/>
            <pc:sldMk cId="0" sldId="402"/>
            <ac:spMk id="3" creationId="{8BA3C4E4-8197-4A88-9CEB-A1F6AB2F1A7D}"/>
          </ac:spMkLst>
        </pc:spChg>
        <pc:spChg chg="mod ord">
          <ac:chgData name="Tarendra Lakhankar" userId="c154aad8-be34-4135-aae0-d41a5ebf9ce4" providerId="ADAL" clId="{F51A920F-EF35-4045-B026-30308F31B25E}" dt="2020-02-19T02:22:45.516" v="178" actId="6264"/>
          <ac:spMkLst>
            <pc:docMk/>
            <pc:sldMk cId="0" sldId="402"/>
            <ac:spMk id="103426" creationId="{7C9BBD19-AE4D-4DE5-B06D-784EC254BB93}"/>
          </ac:spMkLst>
        </pc:spChg>
        <pc:spChg chg="del">
          <ac:chgData name="Tarendra Lakhankar" userId="c154aad8-be34-4135-aae0-d41a5ebf9ce4" providerId="ADAL" clId="{F51A920F-EF35-4045-B026-30308F31B25E}" dt="2020-02-19T02:22:32.789" v="177" actId="478"/>
          <ac:spMkLst>
            <pc:docMk/>
            <pc:sldMk cId="0" sldId="402"/>
            <ac:spMk id="103427" creationId="{3884FA27-9F0E-423A-8EC3-676087C41199}"/>
          </ac:spMkLst>
        </pc:spChg>
        <pc:spChg chg="del">
          <ac:chgData name="Tarendra Lakhankar" userId="c154aad8-be34-4135-aae0-d41a5ebf9ce4" providerId="ADAL" clId="{F51A920F-EF35-4045-B026-30308F31B25E}" dt="2020-02-19T02:22:32.789" v="177" actId="478"/>
          <ac:spMkLst>
            <pc:docMk/>
            <pc:sldMk cId="0" sldId="402"/>
            <ac:spMk id="103430" creationId="{F37CC049-E35B-4E7F-9DDD-B78E4E82DE92}"/>
          </ac:spMkLst>
        </pc:spChg>
        <pc:spChg chg="del">
          <ac:chgData name="Tarendra Lakhankar" userId="c154aad8-be34-4135-aae0-d41a5ebf9ce4" providerId="ADAL" clId="{F51A920F-EF35-4045-B026-30308F31B25E}" dt="2020-02-19T02:22:32.789" v="177" actId="478"/>
          <ac:spMkLst>
            <pc:docMk/>
            <pc:sldMk cId="0" sldId="402"/>
            <ac:spMk id="103431" creationId="{9C16FDE1-A192-4FA1-A8ED-C2E3F5D84B8A}"/>
          </ac:spMkLst>
        </pc:spChg>
        <pc:spChg chg="mod">
          <ac:chgData name="Tarendra Lakhankar" userId="c154aad8-be34-4135-aae0-d41a5ebf9ce4" providerId="ADAL" clId="{F51A920F-EF35-4045-B026-30308F31B25E}" dt="2020-02-19T02:23:06.813" v="185" actId="14100"/>
          <ac:spMkLst>
            <pc:docMk/>
            <pc:sldMk cId="0" sldId="402"/>
            <ac:spMk id="228357" creationId="{6D14C49E-9147-40F4-BF0B-D05CEC4F2F48}"/>
          </ac:spMkLst>
        </pc:spChg>
        <pc:picChg chg="mod">
          <ac:chgData name="Tarendra Lakhankar" userId="c154aad8-be34-4135-aae0-d41a5ebf9ce4" providerId="ADAL" clId="{F51A920F-EF35-4045-B026-30308F31B25E}" dt="2020-02-19T02:22:56.222" v="181" actId="14100"/>
          <ac:picMkLst>
            <pc:docMk/>
            <pc:sldMk cId="0" sldId="402"/>
            <ac:picMk id="103428" creationId="{2967C2DC-B898-408D-8B1B-18EA863F14AC}"/>
          </ac:picMkLst>
        </pc:picChg>
      </pc:sldChg>
      <pc:sldChg chg="delSp modSp">
        <pc:chgData name="Tarendra Lakhankar" userId="c154aad8-be34-4135-aae0-d41a5ebf9ce4" providerId="ADAL" clId="{F51A920F-EF35-4045-B026-30308F31B25E}" dt="2020-02-19T02:23:20.539" v="187" actId="1076"/>
        <pc:sldMkLst>
          <pc:docMk/>
          <pc:sldMk cId="0" sldId="403"/>
        </pc:sldMkLst>
        <pc:spChg chg="del">
          <ac:chgData name="Tarendra Lakhankar" userId="c154aad8-be34-4135-aae0-d41a5ebf9ce4" providerId="ADAL" clId="{F51A920F-EF35-4045-B026-30308F31B25E}" dt="2020-02-19T02:23:15.110" v="186" actId="478"/>
          <ac:spMkLst>
            <pc:docMk/>
            <pc:sldMk cId="0" sldId="403"/>
            <ac:spMk id="105476" creationId="{17E3E09E-4241-4AFD-85C4-B419B2054C4C}"/>
          </ac:spMkLst>
        </pc:spChg>
        <pc:spChg chg="del">
          <ac:chgData name="Tarendra Lakhankar" userId="c154aad8-be34-4135-aae0-d41a5ebf9ce4" providerId="ADAL" clId="{F51A920F-EF35-4045-B026-30308F31B25E}" dt="2020-02-19T02:23:15.110" v="186" actId="478"/>
          <ac:spMkLst>
            <pc:docMk/>
            <pc:sldMk cId="0" sldId="403"/>
            <ac:spMk id="105478" creationId="{EA3DBADE-1463-4DF6-9432-2206A252BFFC}"/>
          </ac:spMkLst>
        </pc:spChg>
        <pc:spChg chg="del">
          <ac:chgData name="Tarendra Lakhankar" userId="c154aad8-be34-4135-aae0-d41a5ebf9ce4" providerId="ADAL" clId="{F51A920F-EF35-4045-B026-30308F31B25E}" dt="2020-02-19T02:23:15.110" v="186" actId="478"/>
          <ac:spMkLst>
            <pc:docMk/>
            <pc:sldMk cId="0" sldId="403"/>
            <ac:spMk id="105479" creationId="{94D6E9B0-9499-4327-B024-B300DC87CEF1}"/>
          </ac:spMkLst>
        </pc:spChg>
        <pc:spChg chg="mod">
          <ac:chgData name="Tarendra Lakhankar" userId="c154aad8-be34-4135-aae0-d41a5ebf9ce4" providerId="ADAL" clId="{F51A920F-EF35-4045-B026-30308F31B25E}" dt="2020-02-19T02:23:20.539" v="187" actId="1076"/>
          <ac:spMkLst>
            <pc:docMk/>
            <pc:sldMk cId="0" sldId="403"/>
            <ac:spMk id="221197" creationId="{7AF2F501-EFAE-4C65-BA8F-6B46BB78E014}"/>
          </ac:spMkLst>
        </pc:spChg>
        <pc:grpChg chg="mod">
          <ac:chgData name="Tarendra Lakhankar" userId="c154aad8-be34-4135-aae0-d41a5ebf9ce4" providerId="ADAL" clId="{F51A920F-EF35-4045-B026-30308F31B25E}" dt="2020-02-19T02:23:20.539" v="187" actId="1076"/>
          <ac:grpSpMkLst>
            <pc:docMk/>
            <pc:sldMk cId="0" sldId="403"/>
            <ac:grpSpMk id="105477" creationId="{D5E2E15F-9398-4CEF-B347-DCA8AFD71115}"/>
          </ac:grpSpMkLst>
        </pc:grpChg>
      </pc:sldChg>
      <pc:sldChg chg="delSp modSp">
        <pc:chgData name="Tarendra Lakhankar" userId="c154aad8-be34-4135-aae0-d41a5ebf9ce4" providerId="ADAL" clId="{F51A920F-EF35-4045-B026-30308F31B25E}" dt="2020-02-19T02:23:49.407" v="190" actId="6549"/>
        <pc:sldMkLst>
          <pc:docMk/>
          <pc:sldMk cId="0" sldId="404"/>
        </pc:sldMkLst>
        <pc:spChg chg="mod">
          <ac:chgData name="Tarendra Lakhankar" userId="c154aad8-be34-4135-aae0-d41a5ebf9ce4" providerId="ADAL" clId="{F51A920F-EF35-4045-B026-30308F31B25E}" dt="2020-02-19T02:23:49.407" v="190" actId="6549"/>
          <ac:spMkLst>
            <pc:docMk/>
            <pc:sldMk cId="0" sldId="404"/>
            <ac:spMk id="106499" creationId="{8D8FEB49-0FFB-4E20-BBE0-B4449124A5F7}"/>
          </ac:spMkLst>
        </pc:spChg>
        <pc:spChg chg="del">
          <ac:chgData name="Tarendra Lakhankar" userId="c154aad8-be34-4135-aae0-d41a5ebf9ce4" providerId="ADAL" clId="{F51A920F-EF35-4045-B026-30308F31B25E}" dt="2020-02-19T02:23:42.373" v="188" actId="478"/>
          <ac:spMkLst>
            <pc:docMk/>
            <pc:sldMk cId="0" sldId="404"/>
            <ac:spMk id="106500" creationId="{0C32CC95-8C1E-4D04-A2E0-220FAA7F8A59}"/>
          </ac:spMkLst>
        </pc:spChg>
        <pc:spChg chg="del">
          <ac:chgData name="Tarendra Lakhankar" userId="c154aad8-be34-4135-aae0-d41a5ebf9ce4" providerId="ADAL" clId="{F51A920F-EF35-4045-B026-30308F31B25E}" dt="2020-02-19T02:23:42.373" v="188" actId="478"/>
          <ac:spMkLst>
            <pc:docMk/>
            <pc:sldMk cId="0" sldId="404"/>
            <ac:spMk id="106501" creationId="{CA4DFB3C-700B-4CA2-AC3F-9D5DAEAFBA40}"/>
          </ac:spMkLst>
        </pc:spChg>
        <pc:spChg chg="del">
          <ac:chgData name="Tarendra Lakhankar" userId="c154aad8-be34-4135-aae0-d41a5ebf9ce4" providerId="ADAL" clId="{F51A920F-EF35-4045-B026-30308F31B25E}" dt="2020-02-19T02:23:42.373" v="188" actId="478"/>
          <ac:spMkLst>
            <pc:docMk/>
            <pc:sldMk cId="0" sldId="404"/>
            <ac:spMk id="106502" creationId="{5C2797B8-59B3-4867-86A4-2C1D93FA4164}"/>
          </ac:spMkLst>
        </pc:spChg>
      </pc:sldChg>
      <pc:sldChg chg="delSp modSp">
        <pc:chgData name="Tarendra Lakhankar" userId="c154aad8-be34-4135-aae0-d41a5ebf9ce4" providerId="ADAL" clId="{F51A920F-EF35-4045-B026-30308F31B25E}" dt="2020-02-19T02:24:03.083" v="202" actId="478"/>
        <pc:sldMkLst>
          <pc:docMk/>
          <pc:sldMk cId="0" sldId="405"/>
        </pc:sldMkLst>
        <pc:spChg chg="del">
          <ac:chgData name="Tarendra Lakhankar" userId="c154aad8-be34-4135-aae0-d41a5ebf9ce4" providerId="ADAL" clId="{F51A920F-EF35-4045-B026-30308F31B25E}" dt="2020-02-19T02:24:03.083" v="202" actId="478"/>
          <ac:spMkLst>
            <pc:docMk/>
            <pc:sldMk cId="0" sldId="405"/>
            <ac:spMk id="108547" creationId="{8EDB4CA1-A35E-4594-9296-0012F56A5B1B}"/>
          </ac:spMkLst>
        </pc:spChg>
        <pc:spChg chg="del">
          <ac:chgData name="Tarendra Lakhankar" userId="c154aad8-be34-4135-aae0-d41a5ebf9ce4" providerId="ADAL" clId="{F51A920F-EF35-4045-B026-30308F31B25E}" dt="2020-02-19T02:24:03.083" v="202" actId="478"/>
          <ac:spMkLst>
            <pc:docMk/>
            <pc:sldMk cId="0" sldId="405"/>
            <ac:spMk id="108550" creationId="{194268FF-F341-4B62-AC74-75218DBA0C4C}"/>
          </ac:spMkLst>
        </pc:spChg>
        <pc:spChg chg="del">
          <ac:chgData name="Tarendra Lakhankar" userId="c154aad8-be34-4135-aae0-d41a5ebf9ce4" providerId="ADAL" clId="{F51A920F-EF35-4045-B026-30308F31B25E}" dt="2020-02-19T02:24:03.083" v="202" actId="478"/>
          <ac:spMkLst>
            <pc:docMk/>
            <pc:sldMk cId="0" sldId="405"/>
            <ac:spMk id="108551" creationId="{21C95B6E-2208-409E-B32C-DF5B85C8DCA0}"/>
          </ac:spMkLst>
        </pc:spChg>
        <pc:grpChg chg="mod">
          <ac:chgData name="Tarendra Lakhankar" userId="c154aad8-be34-4135-aae0-d41a5ebf9ce4" providerId="ADAL" clId="{F51A920F-EF35-4045-B026-30308F31B25E}" dt="2020-02-19T02:24:00.598" v="201" actId="1037"/>
          <ac:grpSpMkLst>
            <pc:docMk/>
            <pc:sldMk cId="0" sldId="405"/>
            <ac:grpSpMk id="108548" creationId="{B8F5644F-666E-4DC7-8A1F-4F2F57337001}"/>
          </ac:grpSpMkLst>
        </pc:grpChg>
        <pc:grpChg chg="mod">
          <ac:chgData name="Tarendra Lakhankar" userId="c154aad8-be34-4135-aae0-d41a5ebf9ce4" providerId="ADAL" clId="{F51A920F-EF35-4045-B026-30308F31B25E}" dt="2020-02-19T02:24:00.598" v="201" actId="1037"/>
          <ac:grpSpMkLst>
            <pc:docMk/>
            <pc:sldMk cId="0" sldId="405"/>
            <ac:grpSpMk id="108549" creationId="{1BE035BB-25B9-4876-909A-BD41C541C7DE}"/>
          </ac:grpSpMkLst>
        </pc:grpChg>
        <pc:grpChg chg="mod">
          <ac:chgData name="Tarendra Lakhankar" userId="c154aad8-be34-4135-aae0-d41a5ebf9ce4" providerId="ADAL" clId="{F51A920F-EF35-4045-B026-30308F31B25E}" dt="2020-02-19T02:24:00.598" v="201" actId="1037"/>
          <ac:grpSpMkLst>
            <pc:docMk/>
            <pc:sldMk cId="0" sldId="405"/>
            <ac:grpSpMk id="108573" creationId="{5154EB34-48AE-4184-A7FB-7B6A9D011DAA}"/>
          </ac:grpSpMkLst>
        </pc:grpChg>
        <pc:grpChg chg="mod">
          <ac:chgData name="Tarendra Lakhankar" userId="c154aad8-be34-4135-aae0-d41a5ebf9ce4" providerId="ADAL" clId="{F51A920F-EF35-4045-B026-30308F31B25E}" dt="2020-02-19T02:24:00.598" v="201" actId="1037"/>
          <ac:grpSpMkLst>
            <pc:docMk/>
            <pc:sldMk cId="0" sldId="405"/>
            <ac:grpSpMk id="108589" creationId="{4A76744D-6DB1-4BAF-8375-CA2BA952517B}"/>
          </ac:grpSpMkLst>
        </pc:grpChg>
        <pc:grpChg chg="mod">
          <ac:chgData name="Tarendra Lakhankar" userId="c154aad8-be34-4135-aae0-d41a5ebf9ce4" providerId="ADAL" clId="{F51A920F-EF35-4045-B026-30308F31B25E}" dt="2020-02-19T02:24:00.598" v="201" actId="1037"/>
          <ac:grpSpMkLst>
            <pc:docMk/>
            <pc:sldMk cId="0" sldId="405"/>
            <ac:grpSpMk id="108590" creationId="{5996493B-785D-418D-946F-B4DEBDCC2911}"/>
          </ac:grpSpMkLst>
        </pc:grpChg>
      </pc:sldChg>
      <pc:sldChg chg="delSp modSp del">
        <pc:chgData name="Tarendra Lakhankar" userId="c154aad8-be34-4135-aae0-d41a5ebf9ce4" providerId="ADAL" clId="{F51A920F-EF35-4045-B026-30308F31B25E}" dt="2020-02-19T02:25:08.018" v="210" actId="47"/>
        <pc:sldMkLst>
          <pc:docMk/>
          <pc:sldMk cId="0" sldId="406"/>
        </pc:sldMkLst>
        <pc:spChg chg="del">
          <ac:chgData name="Tarendra Lakhankar" userId="c154aad8-be34-4135-aae0-d41a5ebf9ce4" providerId="ADAL" clId="{F51A920F-EF35-4045-B026-30308F31B25E}" dt="2020-02-19T02:24:49.324" v="209" actId="478"/>
          <ac:spMkLst>
            <pc:docMk/>
            <pc:sldMk cId="0" sldId="406"/>
            <ac:spMk id="109572" creationId="{E0BE80E8-06C3-4BB0-B93D-2EEC66C22250}"/>
          </ac:spMkLst>
        </pc:spChg>
        <pc:spChg chg="mod">
          <ac:chgData name="Tarendra Lakhankar" userId="c154aad8-be34-4135-aae0-d41a5ebf9ce4" providerId="ADAL" clId="{F51A920F-EF35-4045-B026-30308F31B25E}" dt="2020-02-19T02:24:43.150" v="208" actId="404"/>
          <ac:spMkLst>
            <pc:docMk/>
            <pc:sldMk cId="0" sldId="406"/>
            <ac:spMk id="109573" creationId="{7FD86953-7FD6-450B-9B37-3EBADA19DA84}"/>
          </ac:spMkLst>
        </pc:spChg>
        <pc:spChg chg="del">
          <ac:chgData name="Tarendra Lakhankar" userId="c154aad8-be34-4135-aae0-d41a5ebf9ce4" providerId="ADAL" clId="{F51A920F-EF35-4045-B026-30308F31B25E}" dt="2020-02-19T02:24:49.324" v="209" actId="478"/>
          <ac:spMkLst>
            <pc:docMk/>
            <pc:sldMk cId="0" sldId="406"/>
            <ac:spMk id="109574" creationId="{92F0A2A6-6400-4142-B0E9-092569547882}"/>
          </ac:spMkLst>
        </pc:spChg>
        <pc:spChg chg="del">
          <ac:chgData name="Tarendra Lakhankar" userId="c154aad8-be34-4135-aae0-d41a5ebf9ce4" providerId="ADAL" clId="{F51A920F-EF35-4045-B026-30308F31B25E}" dt="2020-02-19T02:24:49.324" v="209" actId="478"/>
          <ac:spMkLst>
            <pc:docMk/>
            <pc:sldMk cId="0" sldId="406"/>
            <ac:spMk id="109575" creationId="{482840C4-BADD-44AD-BB86-DCAEEBADEF0A}"/>
          </ac:spMkLst>
        </pc:spChg>
        <pc:picChg chg="mod">
          <ac:chgData name="Tarendra Lakhankar" userId="c154aad8-be34-4135-aae0-d41a5ebf9ce4" providerId="ADAL" clId="{F51A920F-EF35-4045-B026-30308F31B25E}" dt="2020-02-19T02:24:33.357" v="204" actId="14100"/>
          <ac:picMkLst>
            <pc:docMk/>
            <pc:sldMk cId="0" sldId="406"/>
            <ac:picMk id="109571" creationId="{9A2F34A9-09B5-4A96-A99F-6C9091F5A22A}"/>
          </ac:picMkLst>
        </pc:picChg>
      </pc:sldChg>
      <pc:sldChg chg="delSp">
        <pc:chgData name="Tarendra Lakhankar" userId="c154aad8-be34-4135-aae0-d41a5ebf9ce4" providerId="ADAL" clId="{F51A920F-EF35-4045-B026-30308F31B25E}" dt="2020-02-19T02:25:18.480" v="211" actId="478"/>
        <pc:sldMkLst>
          <pc:docMk/>
          <pc:sldMk cId="0" sldId="407"/>
        </pc:sldMkLst>
        <pc:spChg chg="del">
          <ac:chgData name="Tarendra Lakhankar" userId="c154aad8-be34-4135-aae0-d41a5ebf9ce4" providerId="ADAL" clId="{F51A920F-EF35-4045-B026-30308F31B25E}" dt="2020-02-19T02:25:18.480" v="211" actId="478"/>
          <ac:spMkLst>
            <pc:docMk/>
            <pc:sldMk cId="0" sldId="407"/>
            <ac:spMk id="111620" creationId="{0EF750C0-47FF-48F4-A744-5A7B5A5C5C0A}"/>
          </ac:spMkLst>
        </pc:spChg>
        <pc:spChg chg="del">
          <ac:chgData name="Tarendra Lakhankar" userId="c154aad8-be34-4135-aae0-d41a5ebf9ce4" providerId="ADAL" clId="{F51A920F-EF35-4045-B026-30308F31B25E}" dt="2020-02-19T02:25:18.480" v="211" actId="478"/>
          <ac:spMkLst>
            <pc:docMk/>
            <pc:sldMk cId="0" sldId="407"/>
            <ac:spMk id="111621" creationId="{8CADD8EA-8484-4FF5-AF71-8DB1AFEAAA1E}"/>
          </ac:spMkLst>
        </pc:spChg>
        <pc:spChg chg="del">
          <ac:chgData name="Tarendra Lakhankar" userId="c154aad8-be34-4135-aae0-d41a5ebf9ce4" providerId="ADAL" clId="{F51A920F-EF35-4045-B026-30308F31B25E}" dt="2020-02-19T02:25:18.480" v="211" actId="478"/>
          <ac:spMkLst>
            <pc:docMk/>
            <pc:sldMk cId="0" sldId="407"/>
            <ac:spMk id="111622" creationId="{B985A827-DD6F-49C8-B45D-7A11F2DB6FCE}"/>
          </ac:spMkLst>
        </pc:spChg>
      </pc:sldChg>
      <pc:sldChg chg="delSp">
        <pc:chgData name="Tarendra Lakhankar" userId="c154aad8-be34-4135-aae0-d41a5ebf9ce4" providerId="ADAL" clId="{F51A920F-EF35-4045-B026-30308F31B25E}" dt="2020-02-19T02:45:15.948" v="475" actId="478"/>
        <pc:sldMkLst>
          <pc:docMk/>
          <pc:sldMk cId="0" sldId="408"/>
        </pc:sldMkLst>
        <pc:spChg chg="del">
          <ac:chgData name="Tarendra Lakhankar" userId="c154aad8-be34-4135-aae0-d41a5ebf9ce4" providerId="ADAL" clId="{F51A920F-EF35-4045-B026-30308F31B25E}" dt="2020-02-19T02:45:15.948" v="475" actId="478"/>
          <ac:spMkLst>
            <pc:docMk/>
            <pc:sldMk cId="0" sldId="408"/>
            <ac:spMk id="113668" creationId="{9C570C20-6084-4853-AC7D-77273FF642B5}"/>
          </ac:spMkLst>
        </pc:spChg>
        <pc:spChg chg="del">
          <ac:chgData name="Tarendra Lakhankar" userId="c154aad8-be34-4135-aae0-d41a5ebf9ce4" providerId="ADAL" clId="{F51A920F-EF35-4045-B026-30308F31B25E}" dt="2020-02-19T02:45:15.948" v="475" actId="478"/>
          <ac:spMkLst>
            <pc:docMk/>
            <pc:sldMk cId="0" sldId="408"/>
            <ac:spMk id="113670" creationId="{E50D1CAA-02A3-4BCF-8F90-9F7E2A9ED574}"/>
          </ac:spMkLst>
        </pc:spChg>
        <pc:spChg chg="del">
          <ac:chgData name="Tarendra Lakhankar" userId="c154aad8-be34-4135-aae0-d41a5ebf9ce4" providerId="ADAL" clId="{F51A920F-EF35-4045-B026-30308F31B25E}" dt="2020-02-19T02:45:15.948" v="475" actId="478"/>
          <ac:spMkLst>
            <pc:docMk/>
            <pc:sldMk cId="0" sldId="408"/>
            <ac:spMk id="113671" creationId="{C033D7C1-77E7-4BEC-B336-8130FB5E6B68}"/>
          </ac:spMkLst>
        </pc:spChg>
      </pc:sldChg>
      <pc:sldChg chg="delSp">
        <pc:chgData name="Tarendra Lakhankar" userId="c154aad8-be34-4135-aae0-d41a5ebf9ce4" providerId="ADAL" clId="{F51A920F-EF35-4045-B026-30308F31B25E}" dt="2020-02-19T02:45:19.258" v="476" actId="478"/>
        <pc:sldMkLst>
          <pc:docMk/>
          <pc:sldMk cId="0" sldId="409"/>
        </pc:sldMkLst>
        <pc:spChg chg="del">
          <ac:chgData name="Tarendra Lakhankar" userId="c154aad8-be34-4135-aae0-d41a5ebf9ce4" providerId="ADAL" clId="{F51A920F-EF35-4045-B026-30308F31B25E}" dt="2020-02-19T02:45:19.258" v="476" actId="478"/>
          <ac:spMkLst>
            <pc:docMk/>
            <pc:sldMk cId="0" sldId="409"/>
            <ac:spMk id="114692" creationId="{6A83404F-2BEF-4A0D-B983-0A7395CCA89C}"/>
          </ac:spMkLst>
        </pc:spChg>
        <pc:spChg chg="del">
          <ac:chgData name="Tarendra Lakhankar" userId="c154aad8-be34-4135-aae0-d41a5ebf9ce4" providerId="ADAL" clId="{F51A920F-EF35-4045-B026-30308F31B25E}" dt="2020-02-19T02:45:19.258" v="476" actId="478"/>
          <ac:spMkLst>
            <pc:docMk/>
            <pc:sldMk cId="0" sldId="409"/>
            <ac:spMk id="114695" creationId="{25D874E2-B28C-4C04-A99E-FDFA3B97A2ED}"/>
          </ac:spMkLst>
        </pc:spChg>
        <pc:spChg chg="del">
          <ac:chgData name="Tarendra Lakhankar" userId="c154aad8-be34-4135-aae0-d41a5ebf9ce4" providerId="ADAL" clId="{F51A920F-EF35-4045-B026-30308F31B25E}" dt="2020-02-19T02:45:19.258" v="476" actId="478"/>
          <ac:spMkLst>
            <pc:docMk/>
            <pc:sldMk cId="0" sldId="409"/>
            <ac:spMk id="114696" creationId="{A386E1CB-6156-4362-9DEE-51E097F77CA6}"/>
          </ac:spMkLst>
        </pc:spChg>
      </pc:sldChg>
      <pc:sldChg chg="del">
        <pc:chgData name="Tarendra Lakhankar" userId="c154aad8-be34-4135-aae0-d41a5ebf9ce4" providerId="ADAL" clId="{F51A920F-EF35-4045-B026-30308F31B25E}" dt="2020-02-19T02:27:27.239" v="225" actId="47"/>
        <pc:sldMkLst>
          <pc:docMk/>
          <pc:sldMk cId="0" sldId="410"/>
        </pc:sldMkLst>
      </pc:sldChg>
      <pc:sldChg chg="addSp delSp modSp mod chgLayout">
        <pc:chgData name="Tarendra Lakhankar" userId="c154aad8-be34-4135-aae0-d41a5ebf9ce4" providerId="ADAL" clId="{F51A920F-EF35-4045-B026-30308F31B25E}" dt="2020-02-19T02:27:01.007" v="221" actId="1076"/>
        <pc:sldMkLst>
          <pc:docMk/>
          <pc:sldMk cId="0" sldId="411"/>
        </pc:sldMkLst>
        <pc:spChg chg="add del mod">
          <ac:chgData name="Tarendra Lakhankar" userId="c154aad8-be34-4135-aae0-d41a5ebf9ce4" providerId="ADAL" clId="{F51A920F-EF35-4045-B026-30308F31B25E}" dt="2020-02-19T02:26:42.785" v="216" actId="6264"/>
          <ac:spMkLst>
            <pc:docMk/>
            <pc:sldMk cId="0" sldId="411"/>
            <ac:spMk id="2" creationId="{B97517E6-2190-4674-98DC-A894F598DD6D}"/>
          </ac:spMkLst>
        </pc:spChg>
        <pc:spChg chg="add del mod">
          <ac:chgData name="Tarendra Lakhankar" userId="c154aad8-be34-4135-aae0-d41a5ebf9ce4" providerId="ADAL" clId="{F51A920F-EF35-4045-B026-30308F31B25E}" dt="2020-02-19T02:26:42.785" v="216" actId="6264"/>
          <ac:spMkLst>
            <pc:docMk/>
            <pc:sldMk cId="0" sldId="411"/>
            <ac:spMk id="3" creationId="{F2A891B9-0BBF-4CC3-B305-D79C15EC3E35}"/>
          </ac:spMkLst>
        </pc:spChg>
        <pc:spChg chg="mod ord">
          <ac:chgData name="Tarendra Lakhankar" userId="c154aad8-be34-4135-aae0-d41a5ebf9ce4" providerId="ADAL" clId="{F51A920F-EF35-4045-B026-30308F31B25E}" dt="2020-02-19T02:26:42.785" v="216" actId="6264"/>
          <ac:spMkLst>
            <pc:docMk/>
            <pc:sldMk cId="0" sldId="411"/>
            <ac:spMk id="116738" creationId="{DF4367FA-0250-45D5-BF22-FDBB6CD1F52E}"/>
          </ac:spMkLst>
        </pc:spChg>
        <pc:spChg chg="mod ord">
          <ac:chgData name="Tarendra Lakhankar" userId="c154aad8-be34-4135-aae0-d41a5ebf9ce4" providerId="ADAL" clId="{F51A920F-EF35-4045-B026-30308F31B25E}" dt="2020-02-19T02:27:01.007" v="221" actId="1076"/>
          <ac:spMkLst>
            <pc:docMk/>
            <pc:sldMk cId="0" sldId="411"/>
            <ac:spMk id="116739" creationId="{7D23116A-F82F-4D37-A256-A7A60CE56E50}"/>
          </ac:spMkLst>
        </pc:spChg>
        <pc:spChg chg="del">
          <ac:chgData name="Tarendra Lakhankar" userId="c154aad8-be34-4135-aae0-d41a5ebf9ce4" providerId="ADAL" clId="{F51A920F-EF35-4045-B026-30308F31B25E}" dt="2020-02-19T02:26:31.274" v="212" actId="478"/>
          <ac:spMkLst>
            <pc:docMk/>
            <pc:sldMk cId="0" sldId="411"/>
            <ac:spMk id="116740" creationId="{2C579694-9D80-409D-AB73-38C454FE37BA}"/>
          </ac:spMkLst>
        </pc:spChg>
        <pc:spChg chg="del">
          <ac:chgData name="Tarendra Lakhankar" userId="c154aad8-be34-4135-aae0-d41a5ebf9ce4" providerId="ADAL" clId="{F51A920F-EF35-4045-B026-30308F31B25E}" dt="2020-02-19T02:26:31.274" v="212" actId="478"/>
          <ac:spMkLst>
            <pc:docMk/>
            <pc:sldMk cId="0" sldId="411"/>
            <ac:spMk id="116743" creationId="{708BBC21-D868-4406-9E63-699D4C11E422}"/>
          </ac:spMkLst>
        </pc:spChg>
        <pc:spChg chg="del">
          <ac:chgData name="Tarendra Lakhankar" userId="c154aad8-be34-4135-aae0-d41a5ebf9ce4" providerId="ADAL" clId="{F51A920F-EF35-4045-B026-30308F31B25E}" dt="2020-02-19T02:26:31.274" v="212" actId="478"/>
          <ac:spMkLst>
            <pc:docMk/>
            <pc:sldMk cId="0" sldId="411"/>
            <ac:spMk id="116744" creationId="{1816CF24-4103-4DBF-906B-DF2984982D14}"/>
          </ac:spMkLst>
        </pc:spChg>
        <pc:picChg chg="mod">
          <ac:chgData name="Tarendra Lakhankar" userId="c154aad8-be34-4135-aae0-d41a5ebf9ce4" providerId="ADAL" clId="{F51A920F-EF35-4045-B026-30308F31B25E}" dt="2020-02-19T02:26:37.943" v="215" actId="1076"/>
          <ac:picMkLst>
            <pc:docMk/>
            <pc:sldMk cId="0" sldId="411"/>
            <ac:picMk id="116741" creationId="{DD517146-08D9-46EB-AA30-CF8D6C875207}"/>
          </ac:picMkLst>
        </pc:picChg>
        <pc:picChg chg="mod">
          <ac:chgData name="Tarendra Lakhankar" userId="c154aad8-be34-4135-aae0-d41a5ebf9ce4" providerId="ADAL" clId="{F51A920F-EF35-4045-B026-30308F31B25E}" dt="2020-02-19T02:26:53.281" v="219" actId="1076"/>
          <ac:picMkLst>
            <pc:docMk/>
            <pc:sldMk cId="0" sldId="411"/>
            <ac:picMk id="116742" creationId="{E0AE19E5-DE07-4E68-8477-BC411D2F4A06}"/>
          </ac:picMkLst>
        </pc:picChg>
      </pc:sldChg>
      <pc:sldChg chg="delSp modSp">
        <pc:chgData name="Tarendra Lakhankar" userId="c154aad8-be34-4135-aae0-d41a5ebf9ce4" providerId="ADAL" clId="{F51A920F-EF35-4045-B026-30308F31B25E}" dt="2020-02-19T02:28:04.739" v="232" actId="1035"/>
        <pc:sldMkLst>
          <pc:docMk/>
          <pc:sldMk cId="0" sldId="412"/>
        </pc:sldMkLst>
        <pc:spChg chg="del">
          <ac:chgData name="Tarendra Lakhankar" userId="c154aad8-be34-4135-aae0-d41a5ebf9ce4" providerId="ADAL" clId="{F51A920F-EF35-4045-B026-30308F31B25E}" dt="2020-02-19T02:27:36.175" v="226" actId="478"/>
          <ac:spMkLst>
            <pc:docMk/>
            <pc:sldMk cId="0" sldId="412"/>
            <ac:spMk id="119813" creationId="{072AFB9B-A003-45F4-AF53-6A233EACDED5}"/>
          </ac:spMkLst>
        </pc:spChg>
        <pc:spChg chg="del">
          <ac:chgData name="Tarendra Lakhankar" userId="c154aad8-be34-4135-aae0-d41a5ebf9ce4" providerId="ADAL" clId="{F51A920F-EF35-4045-B026-30308F31B25E}" dt="2020-02-19T02:27:36.175" v="226" actId="478"/>
          <ac:spMkLst>
            <pc:docMk/>
            <pc:sldMk cId="0" sldId="412"/>
            <ac:spMk id="119814" creationId="{0126C855-3892-4210-A550-D92B4163F1D7}"/>
          </ac:spMkLst>
        </pc:spChg>
        <pc:spChg chg="del">
          <ac:chgData name="Tarendra Lakhankar" userId="c154aad8-be34-4135-aae0-d41a5ebf9ce4" providerId="ADAL" clId="{F51A920F-EF35-4045-B026-30308F31B25E}" dt="2020-02-19T02:27:36.175" v="226" actId="478"/>
          <ac:spMkLst>
            <pc:docMk/>
            <pc:sldMk cId="0" sldId="412"/>
            <ac:spMk id="119815" creationId="{CAF3748D-55A9-40A5-93A4-DEA18CD3B878}"/>
          </ac:spMkLst>
        </pc:spChg>
        <pc:picChg chg="mod">
          <ac:chgData name="Tarendra Lakhankar" userId="c154aad8-be34-4135-aae0-d41a5ebf9ce4" providerId="ADAL" clId="{F51A920F-EF35-4045-B026-30308F31B25E}" dt="2020-02-19T02:27:49.417" v="229" actId="1076"/>
          <ac:picMkLst>
            <pc:docMk/>
            <pc:sldMk cId="0" sldId="412"/>
            <ac:picMk id="119811" creationId="{C61431E7-C74E-4473-B02E-3603461BEBBE}"/>
          </ac:picMkLst>
        </pc:picChg>
        <pc:picChg chg="mod">
          <ac:chgData name="Tarendra Lakhankar" userId="c154aad8-be34-4135-aae0-d41a5ebf9ce4" providerId="ADAL" clId="{F51A920F-EF35-4045-B026-30308F31B25E}" dt="2020-02-19T02:28:04.739" v="232" actId="1035"/>
          <ac:picMkLst>
            <pc:docMk/>
            <pc:sldMk cId="0" sldId="412"/>
            <ac:picMk id="119812" creationId="{F27CEE6C-F329-47DF-A10A-E4F44FBE9EDC}"/>
          </ac:picMkLst>
        </pc:picChg>
      </pc:sldChg>
      <pc:sldChg chg="addSp delSp modSp">
        <pc:chgData name="Tarendra Lakhankar" userId="c154aad8-be34-4135-aae0-d41a5ebf9ce4" providerId="ADAL" clId="{F51A920F-EF35-4045-B026-30308F31B25E}" dt="2020-02-19T02:28:55.124" v="275" actId="20577"/>
        <pc:sldMkLst>
          <pc:docMk/>
          <pc:sldMk cId="0" sldId="413"/>
        </pc:sldMkLst>
        <pc:spChg chg="add mod">
          <ac:chgData name="Tarendra Lakhankar" userId="c154aad8-be34-4135-aae0-d41a5ebf9ce4" providerId="ADAL" clId="{F51A920F-EF35-4045-B026-30308F31B25E}" dt="2020-02-19T02:28:55.124" v="275" actId="20577"/>
          <ac:spMkLst>
            <pc:docMk/>
            <pc:sldMk cId="0" sldId="413"/>
            <ac:spMk id="2" creationId="{11B0D87A-46DA-478D-AF37-F03E5835992D}"/>
          </ac:spMkLst>
        </pc:spChg>
        <pc:spChg chg="add del mod">
          <ac:chgData name="Tarendra Lakhankar" userId="c154aad8-be34-4135-aae0-d41a5ebf9ce4" providerId="ADAL" clId="{F51A920F-EF35-4045-B026-30308F31B25E}" dt="2020-02-19T02:28:35.243" v="235" actId="478"/>
          <ac:spMkLst>
            <pc:docMk/>
            <pc:sldMk cId="0" sldId="413"/>
            <ac:spMk id="3" creationId="{774895DE-D575-4672-82D8-BD5FA20970A5}"/>
          </ac:spMkLst>
        </pc:spChg>
        <pc:picChg chg="mod">
          <ac:chgData name="Tarendra Lakhankar" userId="c154aad8-be34-4135-aae0-d41a5ebf9ce4" providerId="ADAL" clId="{F51A920F-EF35-4045-B026-30308F31B25E}" dt="2020-02-19T02:28:39.911" v="237" actId="14100"/>
          <ac:picMkLst>
            <pc:docMk/>
            <pc:sldMk cId="0" sldId="413"/>
            <ac:picMk id="120834" creationId="{A7469EE1-8D01-4DD7-BA4B-8E130CE9972D}"/>
          </ac:picMkLst>
        </pc:picChg>
      </pc:sldChg>
      <pc:sldChg chg="delSp modSp">
        <pc:chgData name="Tarendra Lakhankar" userId="c154aad8-be34-4135-aae0-d41a5ebf9ce4" providerId="ADAL" clId="{F51A920F-EF35-4045-B026-30308F31B25E}" dt="2020-02-19T02:29:20.066" v="280" actId="404"/>
        <pc:sldMkLst>
          <pc:docMk/>
          <pc:sldMk cId="0" sldId="414"/>
        </pc:sldMkLst>
        <pc:spChg chg="mod">
          <ac:chgData name="Tarendra Lakhankar" userId="c154aad8-be34-4135-aae0-d41a5ebf9ce4" providerId="ADAL" clId="{F51A920F-EF35-4045-B026-30308F31B25E}" dt="2020-02-19T02:29:20.066" v="280" actId="404"/>
          <ac:spMkLst>
            <pc:docMk/>
            <pc:sldMk cId="0" sldId="414"/>
            <ac:spMk id="122883" creationId="{54C621DA-A301-44AD-BCCB-F06959AC389F}"/>
          </ac:spMkLst>
        </pc:spChg>
        <pc:spChg chg="del">
          <ac:chgData name="Tarendra Lakhankar" userId="c154aad8-be34-4135-aae0-d41a5ebf9ce4" providerId="ADAL" clId="{F51A920F-EF35-4045-B026-30308F31B25E}" dt="2020-02-19T02:29:11.463" v="276" actId="478"/>
          <ac:spMkLst>
            <pc:docMk/>
            <pc:sldMk cId="0" sldId="414"/>
            <ac:spMk id="122884" creationId="{A32A241A-F536-44A8-938F-44446FEB8B47}"/>
          </ac:spMkLst>
        </pc:spChg>
        <pc:spChg chg="del">
          <ac:chgData name="Tarendra Lakhankar" userId="c154aad8-be34-4135-aae0-d41a5ebf9ce4" providerId="ADAL" clId="{F51A920F-EF35-4045-B026-30308F31B25E}" dt="2020-02-19T02:29:11.463" v="276" actId="478"/>
          <ac:spMkLst>
            <pc:docMk/>
            <pc:sldMk cId="0" sldId="414"/>
            <ac:spMk id="122886" creationId="{957EB507-9B0C-4540-8E2E-F1AC3C0F5A1A}"/>
          </ac:spMkLst>
        </pc:spChg>
        <pc:spChg chg="del">
          <ac:chgData name="Tarendra Lakhankar" userId="c154aad8-be34-4135-aae0-d41a5ebf9ce4" providerId="ADAL" clId="{F51A920F-EF35-4045-B026-30308F31B25E}" dt="2020-02-19T02:29:11.463" v="276" actId="478"/>
          <ac:spMkLst>
            <pc:docMk/>
            <pc:sldMk cId="0" sldId="414"/>
            <ac:spMk id="122887" creationId="{2ABDB902-6D27-4CEB-9616-C6BD7FBBD0C8}"/>
          </ac:spMkLst>
        </pc:spChg>
        <pc:picChg chg="mod">
          <ac:chgData name="Tarendra Lakhankar" userId="c154aad8-be34-4135-aae0-d41a5ebf9ce4" providerId="ADAL" clId="{F51A920F-EF35-4045-B026-30308F31B25E}" dt="2020-02-19T02:29:17.403" v="279" actId="1076"/>
          <ac:picMkLst>
            <pc:docMk/>
            <pc:sldMk cId="0" sldId="414"/>
            <ac:picMk id="122885" creationId="{97ED50C2-202F-4F00-97A0-24D9AD92BB71}"/>
          </ac:picMkLst>
        </pc:picChg>
      </pc:sldChg>
      <pc:sldChg chg="addSp delSp modSp mod chgLayout">
        <pc:chgData name="Tarendra Lakhankar" userId="c154aad8-be34-4135-aae0-d41a5ebf9ce4" providerId="ADAL" clId="{F51A920F-EF35-4045-B026-30308F31B25E}" dt="2020-02-19T02:29:43.289" v="283" actId="1076"/>
        <pc:sldMkLst>
          <pc:docMk/>
          <pc:sldMk cId="0" sldId="415"/>
        </pc:sldMkLst>
        <pc:spChg chg="add del mod">
          <ac:chgData name="Tarendra Lakhankar" userId="c154aad8-be34-4135-aae0-d41a5ebf9ce4" providerId="ADAL" clId="{F51A920F-EF35-4045-B026-30308F31B25E}" dt="2020-02-19T02:29:28.936" v="281" actId="6264"/>
          <ac:spMkLst>
            <pc:docMk/>
            <pc:sldMk cId="0" sldId="415"/>
            <ac:spMk id="2" creationId="{87062783-ED7E-43A3-93B8-CCAFC36CE3D7}"/>
          </ac:spMkLst>
        </pc:spChg>
        <pc:spChg chg="add del mod">
          <ac:chgData name="Tarendra Lakhankar" userId="c154aad8-be34-4135-aae0-d41a5ebf9ce4" providerId="ADAL" clId="{F51A920F-EF35-4045-B026-30308F31B25E}" dt="2020-02-19T02:29:28.936" v="281" actId="6264"/>
          <ac:spMkLst>
            <pc:docMk/>
            <pc:sldMk cId="0" sldId="415"/>
            <ac:spMk id="3" creationId="{05209FAD-4700-48B4-A42F-11E82FFA47C7}"/>
          </ac:spMkLst>
        </pc:spChg>
        <pc:spChg chg="add del mod">
          <ac:chgData name="Tarendra Lakhankar" userId="c154aad8-be34-4135-aae0-d41a5ebf9ce4" providerId="ADAL" clId="{F51A920F-EF35-4045-B026-30308F31B25E}" dt="2020-02-19T02:29:28.936" v="281" actId="6264"/>
          <ac:spMkLst>
            <pc:docMk/>
            <pc:sldMk cId="0" sldId="415"/>
            <ac:spMk id="4" creationId="{F6D0295C-FC7B-45CB-BA5F-BA97A2B404AD}"/>
          </ac:spMkLst>
        </pc:spChg>
        <pc:spChg chg="add del mod">
          <ac:chgData name="Tarendra Lakhankar" userId="c154aad8-be34-4135-aae0-d41a5ebf9ce4" providerId="ADAL" clId="{F51A920F-EF35-4045-B026-30308F31B25E}" dt="2020-02-19T02:29:28.936" v="281" actId="6264"/>
          <ac:spMkLst>
            <pc:docMk/>
            <pc:sldMk cId="0" sldId="415"/>
            <ac:spMk id="5" creationId="{F36AE40F-0E57-47BC-816A-60D04CF4159A}"/>
          </ac:spMkLst>
        </pc:spChg>
        <pc:spChg chg="add del mod">
          <ac:chgData name="Tarendra Lakhankar" userId="c154aad8-be34-4135-aae0-d41a5ebf9ce4" providerId="ADAL" clId="{F51A920F-EF35-4045-B026-30308F31B25E}" dt="2020-02-19T02:29:28.936" v="281" actId="6264"/>
          <ac:spMkLst>
            <pc:docMk/>
            <pc:sldMk cId="0" sldId="415"/>
            <ac:spMk id="6" creationId="{40DA2B9B-6828-4648-9D75-D419BA5FE66A}"/>
          </ac:spMkLst>
        </pc:spChg>
        <pc:spChg chg="mod ord">
          <ac:chgData name="Tarendra Lakhankar" userId="c154aad8-be34-4135-aae0-d41a5ebf9ce4" providerId="ADAL" clId="{F51A920F-EF35-4045-B026-30308F31B25E}" dt="2020-02-19T02:29:28.936" v="281" actId="6264"/>
          <ac:spMkLst>
            <pc:docMk/>
            <pc:sldMk cId="0" sldId="415"/>
            <ac:spMk id="124930" creationId="{C255FC53-FA42-4973-9220-AEEB3A90D81E}"/>
          </ac:spMkLst>
        </pc:spChg>
        <pc:spChg chg="mod ord">
          <ac:chgData name="Tarendra Lakhankar" userId="c154aad8-be34-4135-aae0-d41a5ebf9ce4" providerId="ADAL" clId="{F51A920F-EF35-4045-B026-30308F31B25E}" dt="2020-02-19T02:29:28.936" v="281" actId="6264"/>
          <ac:spMkLst>
            <pc:docMk/>
            <pc:sldMk cId="0" sldId="415"/>
            <ac:spMk id="124931" creationId="{FE17E13A-FE68-488F-96EF-87D1F99803F4}"/>
          </ac:spMkLst>
        </pc:spChg>
        <pc:spChg chg="del mod ord">
          <ac:chgData name="Tarendra Lakhankar" userId="c154aad8-be34-4135-aae0-d41a5ebf9ce4" providerId="ADAL" clId="{F51A920F-EF35-4045-B026-30308F31B25E}" dt="2020-02-19T02:29:32.021" v="282" actId="478"/>
          <ac:spMkLst>
            <pc:docMk/>
            <pc:sldMk cId="0" sldId="415"/>
            <ac:spMk id="124932" creationId="{D6032ABA-92DF-4BE5-AE0A-88F62447AEC3}"/>
          </ac:spMkLst>
        </pc:spChg>
        <pc:spChg chg="del mod ord">
          <ac:chgData name="Tarendra Lakhankar" userId="c154aad8-be34-4135-aae0-d41a5ebf9ce4" providerId="ADAL" clId="{F51A920F-EF35-4045-B026-30308F31B25E}" dt="2020-02-19T02:29:32.021" v="282" actId="478"/>
          <ac:spMkLst>
            <pc:docMk/>
            <pc:sldMk cId="0" sldId="415"/>
            <ac:spMk id="124938" creationId="{F7A15754-A9E3-4460-875B-6F777F2D34D1}"/>
          </ac:spMkLst>
        </pc:spChg>
        <pc:spChg chg="del mod ord">
          <ac:chgData name="Tarendra Lakhankar" userId="c154aad8-be34-4135-aae0-d41a5ebf9ce4" providerId="ADAL" clId="{F51A920F-EF35-4045-B026-30308F31B25E}" dt="2020-02-19T02:29:32.021" v="282" actId="478"/>
          <ac:spMkLst>
            <pc:docMk/>
            <pc:sldMk cId="0" sldId="415"/>
            <ac:spMk id="124939" creationId="{AF7AFB32-790E-447B-9763-F02CBB456FC5}"/>
          </ac:spMkLst>
        </pc:spChg>
        <pc:spChg chg="mod">
          <ac:chgData name="Tarendra Lakhankar" userId="c154aad8-be34-4135-aae0-d41a5ebf9ce4" providerId="ADAL" clId="{F51A920F-EF35-4045-B026-30308F31B25E}" dt="2020-02-19T02:29:43.289" v="283" actId="1076"/>
          <ac:spMkLst>
            <pc:docMk/>
            <pc:sldMk cId="0" sldId="415"/>
            <ac:spMk id="238599" creationId="{4C3CF02A-8214-44E1-9F8D-27F08582BF36}"/>
          </ac:spMkLst>
        </pc:spChg>
        <pc:spChg chg="mod">
          <ac:chgData name="Tarendra Lakhankar" userId="c154aad8-be34-4135-aae0-d41a5ebf9ce4" providerId="ADAL" clId="{F51A920F-EF35-4045-B026-30308F31B25E}" dt="2020-02-19T02:29:43.289" v="283" actId="1076"/>
          <ac:spMkLst>
            <pc:docMk/>
            <pc:sldMk cId="0" sldId="415"/>
            <ac:spMk id="238601" creationId="{6965F0AA-7EBE-46D5-8B8A-C67A5DD4C8BE}"/>
          </ac:spMkLst>
        </pc:spChg>
        <pc:picChg chg="mod">
          <ac:chgData name="Tarendra Lakhankar" userId="c154aad8-be34-4135-aae0-d41a5ebf9ce4" providerId="ADAL" clId="{F51A920F-EF35-4045-B026-30308F31B25E}" dt="2020-02-19T02:29:43.289" v="283" actId="1076"/>
          <ac:picMkLst>
            <pc:docMk/>
            <pc:sldMk cId="0" sldId="415"/>
            <ac:picMk id="124933" creationId="{37FCB764-1618-45E1-AE69-1E7D7CE3910C}"/>
          </ac:picMkLst>
        </pc:picChg>
        <pc:picChg chg="mod">
          <ac:chgData name="Tarendra Lakhankar" userId="c154aad8-be34-4135-aae0-d41a5ebf9ce4" providerId="ADAL" clId="{F51A920F-EF35-4045-B026-30308F31B25E}" dt="2020-02-19T02:29:43.289" v="283" actId="1076"/>
          <ac:picMkLst>
            <pc:docMk/>
            <pc:sldMk cId="0" sldId="415"/>
            <ac:picMk id="124934" creationId="{6B2F9759-1ACA-4A34-ABF1-CB1E257B3507}"/>
          </ac:picMkLst>
        </pc:picChg>
        <pc:picChg chg="mod">
          <ac:chgData name="Tarendra Lakhankar" userId="c154aad8-be34-4135-aae0-d41a5ebf9ce4" providerId="ADAL" clId="{F51A920F-EF35-4045-B026-30308F31B25E}" dt="2020-02-19T02:29:43.289" v="283" actId="1076"/>
          <ac:picMkLst>
            <pc:docMk/>
            <pc:sldMk cId="0" sldId="415"/>
            <ac:picMk id="124936" creationId="{7D4C62BB-E9A9-425B-82EC-168BA112428F}"/>
          </ac:picMkLst>
        </pc:picChg>
      </pc:sldChg>
      <pc:sldChg chg="delSp modSp">
        <pc:chgData name="Tarendra Lakhankar" userId="c154aad8-be34-4135-aae0-d41a5ebf9ce4" providerId="ADAL" clId="{F51A920F-EF35-4045-B026-30308F31B25E}" dt="2020-02-19T02:30:11.262" v="290" actId="1035"/>
        <pc:sldMkLst>
          <pc:docMk/>
          <pc:sldMk cId="0" sldId="416"/>
        </pc:sldMkLst>
        <pc:spChg chg="del">
          <ac:chgData name="Tarendra Lakhankar" userId="c154aad8-be34-4135-aae0-d41a5ebf9ce4" providerId="ADAL" clId="{F51A920F-EF35-4045-B026-30308F31B25E}" dt="2020-02-19T02:30:04.074" v="284" actId="478"/>
          <ac:spMkLst>
            <pc:docMk/>
            <pc:sldMk cId="0" sldId="416"/>
            <ac:spMk id="127023" creationId="{D57B8231-A850-4E87-848E-244B0825CB89}"/>
          </ac:spMkLst>
        </pc:spChg>
        <pc:spChg chg="del">
          <ac:chgData name="Tarendra Lakhankar" userId="c154aad8-be34-4135-aae0-d41a5ebf9ce4" providerId="ADAL" clId="{F51A920F-EF35-4045-B026-30308F31B25E}" dt="2020-02-19T02:30:04.074" v="284" actId="478"/>
          <ac:spMkLst>
            <pc:docMk/>
            <pc:sldMk cId="0" sldId="416"/>
            <ac:spMk id="127024" creationId="{B98378D2-CA79-4D3E-8E9E-1139C8E3969E}"/>
          </ac:spMkLst>
        </pc:spChg>
        <pc:spChg chg="del">
          <ac:chgData name="Tarendra Lakhankar" userId="c154aad8-be34-4135-aae0-d41a5ebf9ce4" providerId="ADAL" clId="{F51A920F-EF35-4045-B026-30308F31B25E}" dt="2020-02-19T02:30:04.074" v="284" actId="478"/>
          <ac:spMkLst>
            <pc:docMk/>
            <pc:sldMk cId="0" sldId="416"/>
            <ac:spMk id="127025" creationId="{BF17DD52-966F-4FDA-A7EF-631025CC1233}"/>
          </ac:spMkLst>
        </pc:spChg>
        <pc:graphicFrameChg chg="mod">
          <ac:chgData name="Tarendra Lakhankar" userId="c154aad8-be34-4135-aae0-d41a5ebf9ce4" providerId="ADAL" clId="{F51A920F-EF35-4045-B026-30308F31B25E}" dt="2020-02-19T02:30:11.262" v="290" actId="1035"/>
          <ac:graphicFrameMkLst>
            <pc:docMk/>
            <pc:sldMk cId="0" sldId="416"/>
            <ac:graphicFrameMk id="233700" creationId="{497FF9BC-B578-430B-A30F-750638A229B5}"/>
          </ac:graphicFrameMkLst>
        </pc:graphicFrameChg>
      </pc:sldChg>
      <pc:sldChg chg="addSp delSp modSp mod chgLayout">
        <pc:chgData name="Tarendra Lakhankar" userId="c154aad8-be34-4135-aae0-d41a5ebf9ce4" providerId="ADAL" clId="{F51A920F-EF35-4045-B026-30308F31B25E}" dt="2020-02-19T02:36:43.491" v="319" actId="1076"/>
        <pc:sldMkLst>
          <pc:docMk/>
          <pc:sldMk cId="0" sldId="417"/>
        </pc:sldMkLst>
        <pc:spChg chg="add del mod">
          <ac:chgData name="Tarendra Lakhankar" userId="c154aad8-be34-4135-aae0-d41a5ebf9ce4" providerId="ADAL" clId="{F51A920F-EF35-4045-B026-30308F31B25E}" dt="2020-02-19T02:34:55.772" v="293" actId="6264"/>
          <ac:spMkLst>
            <pc:docMk/>
            <pc:sldMk cId="0" sldId="417"/>
            <ac:spMk id="2" creationId="{16B0EBA7-4A35-4CCF-BC4B-B0FB10A3C1DA}"/>
          </ac:spMkLst>
        </pc:spChg>
        <pc:spChg chg="add del mod">
          <ac:chgData name="Tarendra Lakhankar" userId="c154aad8-be34-4135-aae0-d41a5ebf9ce4" providerId="ADAL" clId="{F51A920F-EF35-4045-B026-30308F31B25E}" dt="2020-02-19T02:34:55.772" v="293" actId="6264"/>
          <ac:spMkLst>
            <pc:docMk/>
            <pc:sldMk cId="0" sldId="417"/>
            <ac:spMk id="3" creationId="{6D59EFE2-1901-4A08-842F-86796D6298B5}"/>
          </ac:spMkLst>
        </pc:spChg>
        <pc:spChg chg="mod ord">
          <ac:chgData name="Tarendra Lakhankar" userId="c154aad8-be34-4135-aae0-d41a5ebf9ce4" providerId="ADAL" clId="{F51A920F-EF35-4045-B026-30308F31B25E}" dt="2020-02-19T02:34:55.772" v="293" actId="6264"/>
          <ac:spMkLst>
            <pc:docMk/>
            <pc:sldMk cId="0" sldId="417"/>
            <ac:spMk id="129026" creationId="{CB0DCA0F-65FD-4B93-9369-A33E47F2BDCC}"/>
          </ac:spMkLst>
        </pc:spChg>
        <pc:spChg chg="del">
          <ac:chgData name="Tarendra Lakhankar" userId="c154aad8-be34-4135-aae0-d41a5ebf9ce4" providerId="ADAL" clId="{F51A920F-EF35-4045-B026-30308F31B25E}" dt="2020-02-19T02:30:20.325" v="291" actId="478"/>
          <ac:spMkLst>
            <pc:docMk/>
            <pc:sldMk cId="0" sldId="417"/>
            <ac:spMk id="129028" creationId="{FBE72154-5D8E-4589-BEDF-BC5DDEC652AD}"/>
          </ac:spMkLst>
        </pc:spChg>
        <pc:spChg chg="del">
          <ac:chgData name="Tarendra Lakhankar" userId="c154aad8-be34-4135-aae0-d41a5ebf9ce4" providerId="ADAL" clId="{F51A920F-EF35-4045-B026-30308F31B25E}" dt="2020-02-19T02:30:20.325" v="291" actId="478"/>
          <ac:spMkLst>
            <pc:docMk/>
            <pc:sldMk cId="0" sldId="417"/>
            <ac:spMk id="129031" creationId="{E1013085-7D1A-47D2-ACF2-D37DE436EDAD}"/>
          </ac:spMkLst>
        </pc:spChg>
        <pc:spChg chg="del">
          <ac:chgData name="Tarendra Lakhankar" userId="c154aad8-be34-4135-aae0-d41a5ebf9ce4" providerId="ADAL" clId="{F51A920F-EF35-4045-B026-30308F31B25E}" dt="2020-02-19T02:30:20.325" v="291" actId="478"/>
          <ac:spMkLst>
            <pc:docMk/>
            <pc:sldMk cId="0" sldId="417"/>
            <ac:spMk id="129032" creationId="{A1572DC3-69A1-4EA7-AD3A-B25E4841EC88}"/>
          </ac:spMkLst>
        </pc:spChg>
        <pc:spChg chg="mod ord">
          <ac:chgData name="Tarendra Lakhankar" userId="c154aad8-be34-4135-aae0-d41a5ebf9ce4" providerId="ADAL" clId="{F51A920F-EF35-4045-B026-30308F31B25E}" dt="2020-02-19T02:35:05.381" v="301" actId="6549"/>
          <ac:spMkLst>
            <pc:docMk/>
            <pc:sldMk cId="0" sldId="417"/>
            <ac:spMk id="242691" creationId="{7DC6B7C5-3D71-478A-ADDC-D439641F0145}"/>
          </ac:spMkLst>
        </pc:spChg>
        <pc:spChg chg="del mod">
          <ac:chgData name="Tarendra Lakhankar" userId="c154aad8-be34-4135-aae0-d41a5ebf9ce4" providerId="ADAL" clId="{F51A920F-EF35-4045-B026-30308F31B25E}" dt="2020-02-19T02:35:11.995" v="303"/>
          <ac:spMkLst>
            <pc:docMk/>
            <pc:sldMk cId="0" sldId="417"/>
            <ac:spMk id="242834" creationId="{39DE1B4B-C3DF-4FF3-B363-A28F3B426258}"/>
          </ac:spMkLst>
        </pc:spChg>
        <pc:grpChg chg="del">
          <ac:chgData name="Tarendra Lakhankar" userId="c154aad8-be34-4135-aae0-d41a5ebf9ce4" providerId="ADAL" clId="{F51A920F-EF35-4045-B026-30308F31B25E}" dt="2020-02-19T02:34:52.853" v="292" actId="478"/>
          <ac:grpSpMkLst>
            <pc:docMk/>
            <pc:sldMk cId="0" sldId="417"/>
            <ac:grpSpMk id="129029" creationId="{C2595FD6-242E-4B32-94CB-9937DF0CE11B}"/>
          </ac:grpSpMkLst>
        </pc:grpChg>
        <pc:picChg chg="add mod">
          <ac:chgData name="Tarendra Lakhankar" userId="c154aad8-be34-4135-aae0-d41a5ebf9ce4" providerId="ADAL" clId="{F51A920F-EF35-4045-B026-30308F31B25E}" dt="2020-02-19T02:36:43.491" v="319" actId="1076"/>
          <ac:picMkLst>
            <pc:docMk/>
            <pc:sldMk cId="0" sldId="417"/>
            <ac:picMk id="129175" creationId="{D4252716-A725-4C74-8264-AACB8494F81A}"/>
          </ac:picMkLst>
        </pc:picChg>
      </pc:sldChg>
      <pc:sldChg chg="delSp modSp">
        <pc:chgData name="Tarendra Lakhankar" userId="c154aad8-be34-4135-aae0-d41a5ebf9ce4" providerId="ADAL" clId="{F51A920F-EF35-4045-B026-30308F31B25E}" dt="2020-02-19T02:36:28.684" v="312" actId="1035"/>
        <pc:sldMkLst>
          <pc:docMk/>
          <pc:sldMk cId="0" sldId="418"/>
        </pc:sldMkLst>
        <pc:spChg chg="del">
          <ac:chgData name="Tarendra Lakhankar" userId="c154aad8-be34-4135-aae0-d41a5ebf9ce4" providerId="ADAL" clId="{F51A920F-EF35-4045-B026-30308F31B25E}" dt="2020-02-19T02:36:24.766" v="308" actId="478"/>
          <ac:spMkLst>
            <pc:docMk/>
            <pc:sldMk cId="0" sldId="418"/>
            <ac:spMk id="131075" creationId="{B70450BB-E047-4CE6-89DD-54B6DFFD6571}"/>
          </ac:spMkLst>
        </pc:spChg>
        <pc:spChg chg="del">
          <ac:chgData name="Tarendra Lakhankar" userId="c154aad8-be34-4135-aae0-d41a5ebf9ce4" providerId="ADAL" clId="{F51A920F-EF35-4045-B026-30308F31B25E}" dt="2020-02-19T02:36:24.766" v="308" actId="478"/>
          <ac:spMkLst>
            <pc:docMk/>
            <pc:sldMk cId="0" sldId="418"/>
            <ac:spMk id="131078" creationId="{DF1D576A-30F8-46CF-A93F-781B8ECDF0EF}"/>
          </ac:spMkLst>
        </pc:spChg>
        <pc:spChg chg="del">
          <ac:chgData name="Tarendra Lakhankar" userId="c154aad8-be34-4135-aae0-d41a5ebf9ce4" providerId="ADAL" clId="{F51A920F-EF35-4045-B026-30308F31B25E}" dt="2020-02-19T02:36:24.766" v="308" actId="478"/>
          <ac:spMkLst>
            <pc:docMk/>
            <pc:sldMk cId="0" sldId="418"/>
            <ac:spMk id="131079" creationId="{157E26BB-8804-4F81-8D96-FDA2E9D7CCB2}"/>
          </ac:spMkLst>
        </pc:spChg>
        <pc:spChg chg="mod">
          <ac:chgData name="Tarendra Lakhankar" userId="c154aad8-be34-4135-aae0-d41a5ebf9ce4" providerId="ADAL" clId="{F51A920F-EF35-4045-B026-30308F31B25E}" dt="2020-02-19T02:36:28.684" v="312" actId="1035"/>
          <ac:spMkLst>
            <pc:docMk/>
            <pc:sldMk cId="0" sldId="418"/>
            <ac:spMk id="243715" creationId="{6E3A213D-F0E8-4EAD-B9EE-98DD18361467}"/>
          </ac:spMkLst>
        </pc:spChg>
        <pc:grpChg chg="mod">
          <ac:chgData name="Tarendra Lakhankar" userId="c154aad8-be34-4135-aae0-d41a5ebf9ce4" providerId="ADAL" clId="{F51A920F-EF35-4045-B026-30308F31B25E}" dt="2020-02-19T02:36:28.684" v="312" actId="1035"/>
          <ac:grpSpMkLst>
            <pc:docMk/>
            <pc:sldMk cId="0" sldId="418"/>
            <ac:grpSpMk id="131077" creationId="{7C0AECD4-3A7D-4F5D-A3ED-0916467B8FA9}"/>
          </ac:grpSpMkLst>
        </pc:grpChg>
        <pc:grpChg chg="mod">
          <ac:chgData name="Tarendra Lakhankar" userId="c154aad8-be34-4135-aae0-d41a5ebf9ce4" providerId="ADAL" clId="{F51A920F-EF35-4045-B026-30308F31B25E}" dt="2020-02-19T02:36:28.684" v="312" actId="1035"/>
          <ac:grpSpMkLst>
            <pc:docMk/>
            <pc:sldMk cId="0" sldId="418"/>
            <ac:grpSpMk id="131082" creationId="{BC8A2506-A31D-4E17-BCE1-319C5CF44CE0}"/>
          </ac:grpSpMkLst>
        </pc:grpChg>
        <pc:grpChg chg="mod">
          <ac:chgData name="Tarendra Lakhankar" userId="c154aad8-be34-4135-aae0-d41a5ebf9ce4" providerId="ADAL" clId="{F51A920F-EF35-4045-B026-30308F31B25E}" dt="2020-02-19T02:36:28.684" v="312" actId="1035"/>
          <ac:grpSpMkLst>
            <pc:docMk/>
            <pc:sldMk cId="0" sldId="418"/>
            <ac:grpSpMk id="131083" creationId="{8C67307D-213B-4538-9101-16ACFDDC5262}"/>
          </ac:grpSpMkLst>
        </pc:grpChg>
        <pc:grpChg chg="mod">
          <ac:chgData name="Tarendra Lakhankar" userId="c154aad8-be34-4135-aae0-d41a5ebf9ce4" providerId="ADAL" clId="{F51A920F-EF35-4045-B026-30308F31B25E}" dt="2020-02-19T02:36:28.684" v="312" actId="1035"/>
          <ac:grpSpMkLst>
            <pc:docMk/>
            <pc:sldMk cId="0" sldId="418"/>
            <ac:grpSpMk id="131084" creationId="{A77D533C-0BCD-4D67-80C7-9CDC134D8CC7}"/>
          </ac:grpSpMkLst>
        </pc:grpChg>
      </pc:sldChg>
      <pc:sldChg chg="delSp modSp">
        <pc:chgData name="Tarendra Lakhankar" userId="c154aad8-be34-4135-aae0-d41a5ebf9ce4" providerId="ADAL" clId="{F51A920F-EF35-4045-B026-30308F31B25E}" dt="2020-02-19T02:36:37.950" v="318" actId="1035"/>
        <pc:sldMkLst>
          <pc:docMk/>
          <pc:sldMk cId="0" sldId="419"/>
        </pc:sldMkLst>
        <pc:spChg chg="del">
          <ac:chgData name="Tarendra Lakhankar" userId="c154aad8-be34-4135-aae0-d41a5ebf9ce4" providerId="ADAL" clId="{F51A920F-EF35-4045-B026-30308F31B25E}" dt="2020-02-19T02:36:33.773" v="313" actId="478"/>
          <ac:spMkLst>
            <pc:docMk/>
            <pc:sldMk cId="0" sldId="419"/>
            <ac:spMk id="132099" creationId="{E9DE77A3-526F-41F0-91BA-ABBC193604FC}"/>
          </ac:spMkLst>
        </pc:spChg>
        <pc:spChg chg="del">
          <ac:chgData name="Tarendra Lakhankar" userId="c154aad8-be34-4135-aae0-d41a5ebf9ce4" providerId="ADAL" clId="{F51A920F-EF35-4045-B026-30308F31B25E}" dt="2020-02-19T02:36:33.773" v="313" actId="478"/>
          <ac:spMkLst>
            <pc:docMk/>
            <pc:sldMk cId="0" sldId="419"/>
            <ac:spMk id="132102" creationId="{B1214B04-3F5A-43E8-8C18-6B384DCC4FBF}"/>
          </ac:spMkLst>
        </pc:spChg>
        <pc:spChg chg="del">
          <ac:chgData name="Tarendra Lakhankar" userId="c154aad8-be34-4135-aae0-d41a5ebf9ce4" providerId="ADAL" clId="{F51A920F-EF35-4045-B026-30308F31B25E}" dt="2020-02-19T02:36:33.773" v="313" actId="478"/>
          <ac:spMkLst>
            <pc:docMk/>
            <pc:sldMk cId="0" sldId="419"/>
            <ac:spMk id="132103" creationId="{2EF0951F-DFCD-4B76-9599-8ED279CC533C}"/>
          </ac:spMkLst>
        </pc:spChg>
        <pc:spChg chg="mod">
          <ac:chgData name="Tarendra Lakhankar" userId="c154aad8-be34-4135-aae0-d41a5ebf9ce4" providerId="ADAL" clId="{F51A920F-EF35-4045-B026-30308F31B25E}" dt="2020-02-19T02:36:37.950" v="318" actId="1035"/>
          <ac:spMkLst>
            <pc:docMk/>
            <pc:sldMk cId="0" sldId="419"/>
            <ac:spMk id="244740" creationId="{FA4C3954-3B70-4A4D-89BF-8E9F72064BF2}"/>
          </ac:spMkLst>
        </pc:spChg>
        <pc:grpChg chg="mod">
          <ac:chgData name="Tarendra Lakhankar" userId="c154aad8-be34-4135-aae0-d41a5ebf9ce4" providerId="ADAL" clId="{F51A920F-EF35-4045-B026-30308F31B25E}" dt="2020-02-19T02:36:37.950" v="318" actId="1035"/>
          <ac:grpSpMkLst>
            <pc:docMk/>
            <pc:sldMk cId="0" sldId="419"/>
            <ac:grpSpMk id="132101" creationId="{E941FC80-4A7C-493F-BAC0-AAB1DFDC7A4C}"/>
          </ac:grpSpMkLst>
        </pc:grpChg>
      </pc:sldChg>
      <pc:sldChg chg="addSp delSp modSp">
        <pc:chgData name="Tarendra Lakhankar" userId="c154aad8-be34-4135-aae0-d41a5ebf9ce4" providerId="ADAL" clId="{F51A920F-EF35-4045-B026-30308F31B25E}" dt="2020-02-19T02:37:25.496" v="333" actId="20577"/>
        <pc:sldMkLst>
          <pc:docMk/>
          <pc:sldMk cId="0" sldId="420"/>
        </pc:sldMkLst>
        <pc:spChg chg="add mod">
          <ac:chgData name="Tarendra Lakhankar" userId="c154aad8-be34-4135-aae0-d41a5ebf9ce4" providerId="ADAL" clId="{F51A920F-EF35-4045-B026-30308F31B25E}" dt="2020-02-19T02:37:25.496" v="333" actId="20577"/>
          <ac:spMkLst>
            <pc:docMk/>
            <pc:sldMk cId="0" sldId="420"/>
            <ac:spMk id="2" creationId="{CD476484-668A-49A2-96D2-E9F073E4AB99}"/>
          </ac:spMkLst>
        </pc:spChg>
        <pc:spChg chg="add del mod">
          <ac:chgData name="Tarendra Lakhankar" userId="c154aad8-be34-4135-aae0-d41a5ebf9ce4" providerId="ADAL" clId="{F51A920F-EF35-4045-B026-30308F31B25E}" dt="2020-02-19T02:36:55.229" v="321" actId="478"/>
          <ac:spMkLst>
            <pc:docMk/>
            <pc:sldMk cId="0" sldId="420"/>
            <ac:spMk id="3" creationId="{31425702-EAD9-44C2-9F8C-BFC79E08E389}"/>
          </ac:spMkLst>
        </pc:spChg>
        <pc:picChg chg="mod">
          <ac:chgData name="Tarendra Lakhankar" userId="c154aad8-be34-4135-aae0-d41a5ebf9ce4" providerId="ADAL" clId="{F51A920F-EF35-4045-B026-30308F31B25E}" dt="2020-02-19T02:37:03.363" v="324" actId="1076"/>
          <ac:picMkLst>
            <pc:docMk/>
            <pc:sldMk cId="0" sldId="420"/>
            <ac:picMk id="133122" creationId="{C742B36F-BEE4-4A5C-A40D-A1394D25CB58}"/>
          </ac:picMkLst>
        </pc:picChg>
      </pc:sldChg>
      <pc:sldChg chg="addSp delSp modSp">
        <pc:chgData name="Tarendra Lakhankar" userId="c154aad8-be34-4135-aae0-d41a5ebf9ce4" providerId="ADAL" clId="{F51A920F-EF35-4045-B026-30308F31B25E}" dt="2020-02-19T02:38:21.006" v="362" actId="20577"/>
        <pc:sldMkLst>
          <pc:docMk/>
          <pc:sldMk cId="0" sldId="421"/>
        </pc:sldMkLst>
        <pc:spChg chg="add mod">
          <ac:chgData name="Tarendra Lakhankar" userId="c154aad8-be34-4135-aae0-d41a5ebf9ce4" providerId="ADAL" clId="{F51A920F-EF35-4045-B026-30308F31B25E}" dt="2020-02-19T02:38:21.006" v="362" actId="20577"/>
          <ac:spMkLst>
            <pc:docMk/>
            <pc:sldMk cId="0" sldId="421"/>
            <ac:spMk id="2" creationId="{4873AB49-F39D-4FE9-B8DE-A7CA48634C9B}"/>
          </ac:spMkLst>
        </pc:spChg>
        <pc:spChg chg="add del mod">
          <ac:chgData name="Tarendra Lakhankar" userId="c154aad8-be34-4135-aae0-d41a5ebf9ce4" providerId="ADAL" clId="{F51A920F-EF35-4045-B026-30308F31B25E}" dt="2020-02-19T02:37:48.025" v="341" actId="478"/>
          <ac:spMkLst>
            <pc:docMk/>
            <pc:sldMk cId="0" sldId="421"/>
            <ac:spMk id="3" creationId="{E7422642-BCE8-435F-89E7-FD3364D74D87}"/>
          </ac:spMkLst>
        </pc:spChg>
        <pc:picChg chg="mod">
          <ac:chgData name="Tarendra Lakhankar" userId="c154aad8-be34-4135-aae0-d41a5ebf9ce4" providerId="ADAL" clId="{F51A920F-EF35-4045-B026-30308F31B25E}" dt="2020-02-19T02:37:54.076" v="344" actId="1037"/>
          <ac:picMkLst>
            <pc:docMk/>
            <pc:sldMk cId="0" sldId="421"/>
            <ac:picMk id="135170" creationId="{23F48D53-55F3-4F86-85E5-EF88570D8D9C}"/>
          </ac:picMkLst>
        </pc:picChg>
      </pc:sldChg>
      <pc:sldChg chg="addSp delSp modSp mod chgLayout">
        <pc:chgData name="Tarendra Lakhankar" userId="c154aad8-be34-4135-aae0-d41a5ebf9ce4" providerId="ADAL" clId="{F51A920F-EF35-4045-B026-30308F31B25E}" dt="2020-02-19T02:38:44.430" v="365" actId="478"/>
        <pc:sldMkLst>
          <pc:docMk/>
          <pc:sldMk cId="0" sldId="422"/>
        </pc:sldMkLst>
        <pc:spChg chg="add mod">
          <ac:chgData name="Tarendra Lakhankar" userId="c154aad8-be34-4135-aae0-d41a5ebf9ce4" providerId="ADAL" clId="{F51A920F-EF35-4045-B026-30308F31B25E}" dt="2020-02-19T02:38:42.341" v="364"/>
          <ac:spMkLst>
            <pc:docMk/>
            <pc:sldMk cId="0" sldId="422"/>
            <ac:spMk id="2" creationId="{84D603F8-B4A3-4ED4-B793-6F645A10EE9F}"/>
          </ac:spMkLst>
        </pc:spChg>
        <pc:spChg chg="add del mod">
          <ac:chgData name="Tarendra Lakhankar" userId="c154aad8-be34-4135-aae0-d41a5ebf9ce4" providerId="ADAL" clId="{F51A920F-EF35-4045-B026-30308F31B25E}" dt="2020-02-19T02:38:44.430" v="365" actId="478"/>
          <ac:spMkLst>
            <pc:docMk/>
            <pc:sldMk cId="0" sldId="422"/>
            <ac:spMk id="3" creationId="{8151A74A-EDB1-4EED-B5BA-CBF166ABBB55}"/>
          </ac:spMkLst>
        </pc:spChg>
      </pc:sldChg>
      <pc:sldChg chg="addSp delSp modSp mod chgLayout">
        <pc:chgData name="Tarendra Lakhankar" userId="c154aad8-be34-4135-aae0-d41a5ebf9ce4" providerId="ADAL" clId="{F51A920F-EF35-4045-B026-30308F31B25E}" dt="2020-02-19T02:39:31.177" v="383" actId="1035"/>
        <pc:sldMkLst>
          <pc:docMk/>
          <pc:sldMk cId="0" sldId="423"/>
        </pc:sldMkLst>
        <pc:spChg chg="add del mod">
          <ac:chgData name="Tarendra Lakhankar" userId="c154aad8-be34-4135-aae0-d41a5ebf9ce4" providerId="ADAL" clId="{F51A920F-EF35-4045-B026-30308F31B25E}" dt="2020-02-19T02:38:56.291" v="367" actId="6264"/>
          <ac:spMkLst>
            <pc:docMk/>
            <pc:sldMk cId="0" sldId="423"/>
            <ac:spMk id="2" creationId="{6DD5D280-11CF-4685-9462-7B856490CE35}"/>
          </ac:spMkLst>
        </pc:spChg>
        <pc:spChg chg="add del mod">
          <ac:chgData name="Tarendra Lakhankar" userId="c154aad8-be34-4135-aae0-d41a5ebf9ce4" providerId="ADAL" clId="{F51A920F-EF35-4045-B026-30308F31B25E}" dt="2020-02-19T02:38:56.291" v="367" actId="6264"/>
          <ac:spMkLst>
            <pc:docMk/>
            <pc:sldMk cId="0" sldId="423"/>
            <ac:spMk id="3" creationId="{17A83694-59F0-4F7D-AB6B-753DD2B5C50A}"/>
          </ac:spMkLst>
        </pc:spChg>
        <pc:spChg chg="add del mod">
          <ac:chgData name="Tarendra Lakhankar" userId="c154aad8-be34-4135-aae0-d41a5ebf9ce4" providerId="ADAL" clId="{F51A920F-EF35-4045-B026-30308F31B25E}" dt="2020-02-19T02:39:03.625" v="372" actId="6264"/>
          <ac:spMkLst>
            <pc:docMk/>
            <pc:sldMk cId="0" sldId="423"/>
            <ac:spMk id="4" creationId="{4B860266-556E-4EE8-8634-67B42FC59645}"/>
          </ac:spMkLst>
        </pc:spChg>
        <pc:spChg chg="add del mod">
          <ac:chgData name="Tarendra Lakhankar" userId="c154aad8-be34-4135-aae0-d41a5ebf9ce4" providerId="ADAL" clId="{F51A920F-EF35-4045-B026-30308F31B25E}" dt="2020-02-19T02:39:03.625" v="372" actId="6264"/>
          <ac:spMkLst>
            <pc:docMk/>
            <pc:sldMk cId="0" sldId="423"/>
            <ac:spMk id="5" creationId="{850D8C17-C7B6-48BE-9F74-25993729C95F}"/>
          </ac:spMkLst>
        </pc:spChg>
        <pc:spChg chg="add del mod">
          <ac:chgData name="Tarendra Lakhankar" userId="c154aad8-be34-4135-aae0-d41a5ebf9ce4" providerId="ADAL" clId="{F51A920F-EF35-4045-B026-30308F31B25E}" dt="2020-02-19T02:39:09.940" v="373" actId="6264"/>
          <ac:spMkLst>
            <pc:docMk/>
            <pc:sldMk cId="0" sldId="423"/>
            <ac:spMk id="6" creationId="{CBD0D8F4-F2B2-40B6-BED0-4EFA75B5AC62}"/>
          </ac:spMkLst>
        </pc:spChg>
        <pc:spChg chg="add del mod">
          <ac:chgData name="Tarendra Lakhankar" userId="c154aad8-be34-4135-aae0-d41a5ebf9ce4" providerId="ADAL" clId="{F51A920F-EF35-4045-B026-30308F31B25E}" dt="2020-02-19T02:39:09.940" v="373" actId="6264"/>
          <ac:spMkLst>
            <pc:docMk/>
            <pc:sldMk cId="0" sldId="423"/>
            <ac:spMk id="7" creationId="{772CFE5E-E108-498C-9C26-D2649933855D}"/>
          </ac:spMkLst>
        </pc:spChg>
        <pc:spChg chg="add mod">
          <ac:chgData name="Tarendra Lakhankar" userId="c154aad8-be34-4135-aae0-d41a5ebf9ce4" providerId="ADAL" clId="{F51A920F-EF35-4045-B026-30308F31B25E}" dt="2020-02-19T02:39:26.894" v="382" actId="403"/>
          <ac:spMkLst>
            <pc:docMk/>
            <pc:sldMk cId="0" sldId="423"/>
            <ac:spMk id="8" creationId="{C88F55A9-8D88-4157-8C59-723E75131F55}"/>
          </ac:spMkLst>
        </pc:spChg>
        <pc:spChg chg="mod ord">
          <ac:chgData name="Tarendra Lakhankar" userId="c154aad8-be34-4135-aae0-d41a5ebf9ce4" providerId="ADAL" clId="{F51A920F-EF35-4045-B026-30308F31B25E}" dt="2020-02-19T02:39:09.940" v="373" actId="6264"/>
          <ac:spMkLst>
            <pc:docMk/>
            <pc:sldMk cId="0" sldId="423"/>
            <ac:spMk id="139266" creationId="{74588D0D-AE31-4D54-A9DF-B366EAB56C93}"/>
          </ac:spMkLst>
        </pc:spChg>
        <pc:spChg chg="del">
          <ac:chgData name="Tarendra Lakhankar" userId="c154aad8-be34-4135-aae0-d41a5ebf9ce4" providerId="ADAL" clId="{F51A920F-EF35-4045-B026-30308F31B25E}" dt="2020-02-19T02:38:51.999" v="366" actId="478"/>
          <ac:spMkLst>
            <pc:docMk/>
            <pc:sldMk cId="0" sldId="423"/>
            <ac:spMk id="139268" creationId="{7C5BBC73-8D56-48C4-8496-4DF774F1D47E}"/>
          </ac:spMkLst>
        </pc:spChg>
        <pc:spChg chg="del">
          <ac:chgData name="Tarendra Lakhankar" userId="c154aad8-be34-4135-aae0-d41a5ebf9ce4" providerId="ADAL" clId="{F51A920F-EF35-4045-B026-30308F31B25E}" dt="2020-02-19T02:38:51.999" v="366" actId="478"/>
          <ac:spMkLst>
            <pc:docMk/>
            <pc:sldMk cId="0" sldId="423"/>
            <ac:spMk id="139269" creationId="{B041931B-6CC3-43B3-8566-FE1383EEEA4B}"/>
          </ac:spMkLst>
        </pc:spChg>
        <pc:spChg chg="del">
          <ac:chgData name="Tarendra Lakhankar" userId="c154aad8-be34-4135-aae0-d41a5ebf9ce4" providerId="ADAL" clId="{F51A920F-EF35-4045-B026-30308F31B25E}" dt="2020-02-19T02:38:51.999" v="366" actId="478"/>
          <ac:spMkLst>
            <pc:docMk/>
            <pc:sldMk cId="0" sldId="423"/>
            <ac:spMk id="139270" creationId="{CF9EE395-F9B0-4B54-AF58-F6A6A99D12DB}"/>
          </ac:spMkLst>
        </pc:spChg>
        <pc:spChg chg="del mod">
          <ac:chgData name="Tarendra Lakhankar" userId="c154aad8-be34-4135-aae0-d41a5ebf9ce4" providerId="ADAL" clId="{F51A920F-EF35-4045-B026-30308F31B25E}" dt="2020-02-19T02:39:01.985" v="371"/>
          <ac:spMkLst>
            <pc:docMk/>
            <pc:sldMk cId="0" sldId="423"/>
            <ac:spMk id="139271" creationId="{D58F2531-145F-443C-93D5-A02CF56AA6AB}"/>
          </ac:spMkLst>
        </pc:spChg>
        <pc:picChg chg="mod ord">
          <ac:chgData name="Tarendra Lakhankar" userId="c154aad8-be34-4135-aae0-d41a5ebf9ce4" providerId="ADAL" clId="{F51A920F-EF35-4045-B026-30308F31B25E}" dt="2020-02-19T02:39:31.177" v="383" actId="1035"/>
          <ac:picMkLst>
            <pc:docMk/>
            <pc:sldMk cId="0" sldId="423"/>
            <ac:picMk id="139267" creationId="{5CF8696F-37CE-476D-87AD-276F301F1595}"/>
          </ac:picMkLst>
        </pc:picChg>
      </pc:sldChg>
      <pc:sldChg chg="addSp delSp modSp mod chgLayout">
        <pc:chgData name="Tarendra Lakhankar" userId="c154aad8-be34-4135-aae0-d41a5ebf9ce4" providerId="ADAL" clId="{F51A920F-EF35-4045-B026-30308F31B25E}" dt="2020-02-19T02:39:51.221" v="395" actId="478"/>
        <pc:sldMkLst>
          <pc:docMk/>
          <pc:sldMk cId="0" sldId="424"/>
        </pc:sldMkLst>
        <pc:spChg chg="add del mod">
          <ac:chgData name="Tarendra Lakhankar" userId="c154aad8-be34-4135-aae0-d41a5ebf9ce4" providerId="ADAL" clId="{F51A920F-EF35-4045-B026-30308F31B25E}" dt="2020-02-19T02:39:49.127" v="394" actId="6264"/>
          <ac:spMkLst>
            <pc:docMk/>
            <pc:sldMk cId="0" sldId="424"/>
            <ac:spMk id="2" creationId="{EE5E3AEB-446A-46B2-96DC-2FF619275BA8}"/>
          </ac:spMkLst>
        </pc:spChg>
        <pc:spChg chg="add del mod ord">
          <ac:chgData name="Tarendra Lakhankar" userId="c154aad8-be34-4135-aae0-d41a5ebf9ce4" providerId="ADAL" clId="{F51A920F-EF35-4045-B026-30308F31B25E}" dt="2020-02-19T02:39:51.221" v="395" actId="478"/>
          <ac:spMkLst>
            <pc:docMk/>
            <pc:sldMk cId="0" sldId="424"/>
            <ac:spMk id="3" creationId="{C3D42E83-4933-4D46-B122-52C0C61559E5}"/>
          </ac:spMkLst>
        </pc:spChg>
        <pc:spChg chg="mod ord">
          <ac:chgData name="Tarendra Lakhankar" userId="c154aad8-be34-4135-aae0-d41a5ebf9ce4" providerId="ADAL" clId="{F51A920F-EF35-4045-B026-30308F31B25E}" dt="2020-02-19T02:39:49.127" v="394" actId="6264"/>
          <ac:spMkLst>
            <pc:docMk/>
            <pc:sldMk cId="0" sldId="424"/>
            <ac:spMk id="140290" creationId="{3DC3EA52-4CEE-43DA-B001-8C88E8138AFE}"/>
          </ac:spMkLst>
        </pc:spChg>
        <pc:spChg chg="del">
          <ac:chgData name="Tarendra Lakhankar" userId="c154aad8-be34-4135-aae0-d41a5ebf9ce4" providerId="ADAL" clId="{F51A920F-EF35-4045-B026-30308F31B25E}" dt="2020-02-19T02:39:40.934" v="384" actId="478"/>
          <ac:spMkLst>
            <pc:docMk/>
            <pc:sldMk cId="0" sldId="424"/>
            <ac:spMk id="140294" creationId="{C98F948C-5B2C-406B-87CC-F6EB043A6FE9}"/>
          </ac:spMkLst>
        </pc:spChg>
        <pc:spChg chg="del">
          <ac:chgData name="Tarendra Lakhankar" userId="c154aad8-be34-4135-aae0-d41a5ebf9ce4" providerId="ADAL" clId="{F51A920F-EF35-4045-B026-30308F31B25E}" dt="2020-02-19T02:39:40.934" v="384" actId="478"/>
          <ac:spMkLst>
            <pc:docMk/>
            <pc:sldMk cId="0" sldId="424"/>
            <ac:spMk id="140295" creationId="{A6D65C72-1C72-49E7-92F5-0A6598071A5E}"/>
          </ac:spMkLst>
        </pc:spChg>
        <pc:spChg chg="del">
          <ac:chgData name="Tarendra Lakhankar" userId="c154aad8-be34-4135-aae0-d41a5ebf9ce4" providerId="ADAL" clId="{F51A920F-EF35-4045-B026-30308F31B25E}" dt="2020-02-19T02:39:40.934" v="384" actId="478"/>
          <ac:spMkLst>
            <pc:docMk/>
            <pc:sldMk cId="0" sldId="424"/>
            <ac:spMk id="140296" creationId="{543AD749-1A7A-4396-9D63-06207EFA3C14}"/>
          </ac:spMkLst>
        </pc:spChg>
        <pc:spChg chg="mod">
          <ac:chgData name="Tarendra Lakhankar" userId="c154aad8-be34-4135-aae0-d41a5ebf9ce4" providerId="ADAL" clId="{F51A920F-EF35-4045-B026-30308F31B25E}" dt="2020-02-19T02:39:45.538" v="393" actId="1035"/>
          <ac:spMkLst>
            <pc:docMk/>
            <pc:sldMk cId="0" sldId="424"/>
            <ac:spMk id="161803" creationId="{D1EF9DA4-471B-456C-98A3-E383C18D64D0}"/>
          </ac:spMkLst>
        </pc:spChg>
        <pc:picChg chg="mod">
          <ac:chgData name="Tarendra Lakhankar" userId="c154aad8-be34-4135-aae0-d41a5ebf9ce4" providerId="ADAL" clId="{F51A920F-EF35-4045-B026-30308F31B25E}" dt="2020-02-19T02:39:45.538" v="393" actId="1035"/>
          <ac:picMkLst>
            <pc:docMk/>
            <pc:sldMk cId="0" sldId="424"/>
            <ac:picMk id="140292" creationId="{38E237E1-0D4F-400A-A402-BC667821A00F}"/>
          </ac:picMkLst>
        </pc:picChg>
        <pc:picChg chg="mod">
          <ac:chgData name="Tarendra Lakhankar" userId="c154aad8-be34-4135-aae0-d41a5ebf9ce4" providerId="ADAL" clId="{F51A920F-EF35-4045-B026-30308F31B25E}" dt="2020-02-19T02:39:45.538" v="393" actId="1035"/>
          <ac:picMkLst>
            <pc:docMk/>
            <pc:sldMk cId="0" sldId="424"/>
            <ac:picMk id="140293" creationId="{3E7A1358-5C1C-401D-9760-B9BF6301AE86}"/>
          </ac:picMkLst>
        </pc:picChg>
      </pc:sldChg>
      <pc:sldChg chg="delSp modSp">
        <pc:chgData name="Tarendra Lakhankar" userId="c154aad8-be34-4135-aae0-d41a5ebf9ce4" providerId="ADAL" clId="{F51A920F-EF35-4045-B026-30308F31B25E}" dt="2020-02-19T02:41:29.311" v="450" actId="1035"/>
        <pc:sldMkLst>
          <pc:docMk/>
          <pc:sldMk cId="0" sldId="425"/>
        </pc:sldMkLst>
        <pc:spChg chg="del">
          <ac:chgData name="Tarendra Lakhankar" userId="c154aad8-be34-4135-aae0-d41a5ebf9ce4" providerId="ADAL" clId="{F51A920F-EF35-4045-B026-30308F31B25E}" dt="2020-02-19T02:41:23.158" v="440" actId="478"/>
          <ac:spMkLst>
            <pc:docMk/>
            <pc:sldMk cId="0" sldId="425"/>
            <ac:spMk id="154628" creationId="{D73DD5EC-6EE8-4B7E-B7B9-7B1BEBB63552}"/>
          </ac:spMkLst>
        </pc:spChg>
        <pc:spChg chg="del">
          <ac:chgData name="Tarendra Lakhankar" userId="c154aad8-be34-4135-aae0-d41a5ebf9ce4" providerId="ADAL" clId="{F51A920F-EF35-4045-B026-30308F31B25E}" dt="2020-02-19T02:41:23.158" v="440" actId="478"/>
          <ac:spMkLst>
            <pc:docMk/>
            <pc:sldMk cId="0" sldId="425"/>
            <ac:spMk id="154629" creationId="{BAD9E2BF-9213-4BC1-9D2D-84364713CBED}"/>
          </ac:spMkLst>
        </pc:spChg>
        <pc:spChg chg="del">
          <ac:chgData name="Tarendra Lakhankar" userId="c154aad8-be34-4135-aae0-d41a5ebf9ce4" providerId="ADAL" clId="{F51A920F-EF35-4045-B026-30308F31B25E}" dt="2020-02-19T02:41:23.158" v="440" actId="478"/>
          <ac:spMkLst>
            <pc:docMk/>
            <pc:sldMk cId="0" sldId="425"/>
            <ac:spMk id="154630" creationId="{722EB199-3DF9-48E5-B15D-63BBC28287EB}"/>
          </ac:spMkLst>
        </pc:spChg>
        <pc:picChg chg="mod">
          <ac:chgData name="Tarendra Lakhankar" userId="c154aad8-be34-4135-aae0-d41a5ebf9ce4" providerId="ADAL" clId="{F51A920F-EF35-4045-B026-30308F31B25E}" dt="2020-02-19T02:41:29.311" v="450" actId="1035"/>
          <ac:picMkLst>
            <pc:docMk/>
            <pc:sldMk cId="0" sldId="425"/>
            <ac:picMk id="154627" creationId="{AD1D1EC0-AE1B-402F-A6E7-1C6E34A8877F}"/>
          </ac:picMkLst>
        </pc:picChg>
      </pc:sldChg>
      <pc:sldChg chg="delSp ord">
        <pc:chgData name="Tarendra Lakhankar" userId="c154aad8-be34-4135-aae0-d41a5ebf9ce4" providerId="ADAL" clId="{F51A920F-EF35-4045-B026-30308F31B25E}" dt="2020-02-19T02:42:00.421" v="453"/>
        <pc:sldMkLst>
          <pc:docMk/>
          <pc:sldMk cId="0" sldId="426"/>
        </pc:sldMkLst>
        <pc:spChg chg="del">
          <ac:chgData name="Tarendra Lakhankar" userId="c154aad8-be34-4135-aae0-d41a5ebf9ce4" providerId="ADAL" clId="{F51A920F-EF35-4045-B026-30308F31B25E}" dt="2020-02-19T02:41:47.965" v="451" actId="478"/>
          <ac:spMkLst>
            <pc:docMk/>
            <pc:sldMk cId="0" sldId="426"/>
            <ac:spMk id="155654" creationId="{EAAF0C95-5C34-4BCF-9C83-6C603D04DBF9}"/>
          </ac:spMkLst>
        </pc:spChg>
        <pc:spChg chg="del">
          <ac:chgData name="Tarendra Lakhankar" userId="c154aad8-be34-4135-aae0-d41a5ebf9ce4" providerId="ADAL" clId="{F51A920F-EF35-4045-B026-30308F31B25E}" dt="2020-02-19T02:41:47.965" v="451" actId="478"/>
          <ac:spMkLst>
            <pc:docMk/>
            <pc:sldMk cId="0" sldId="426"/>
            <ac:spMk id="155655" creationId="{8E88F0F0-D1C0-483A-98D8-32691038CF46}"/>
          </ac:spMkLst>
        </pc:spChg>
        <pc:spChg chg="del">
          <ac:chgData name="Tarendra Lakhankar" userId="c154aad8-be34-4135-aae0-d41a5ebf9ce4" providerId="ADAL" clId="{F51A920F-EF35-4045-B026-30308F31B25E}" dt="2020-02-19T02:41:47.965" v="451" actId="478"/>
          <ac:spMkLst>
            <pc:docMk/>
            <pc:sldMk cId="0" sldId="426"/>
            <ac:spMk id="155656" creationId="{EC604063-C2E2-4FE9-85E2-1D1017505CB1}"/>
          </ac:spMkLst>
        </pc:spChg>
      </pc:sldChg>
      <pc:sldChg chg="delSp modSp">
        <pc:chgData name="Tarendra Lakhankar" userId="c154aad8-be34-4135-aae0-d41a5ebf9ce4" providerId="ADAL" clId="{F51A920F-EF35-4045-B026-30308F31B25E}" dt="2020-02-19T02:47:00.622" v="491" actId="6549"/>
        <pc:sldMkLst>
          <pc:docMk/>
          <pc:sldMk cId="0" sldId="427"/>
        </pc:sldMkLst>
        <pc:spChg chg="mod">
          <ac:chgData name="Tarendra Lakhankar" userId="c154aad8-be34-4135-aae0-d41a5ebf9ce4" providerId="ADAL" clId="{F51A920F-EF35-4045-B026-30308F31B25E}" dt="2020-02-19T02:47:00.622" v="491" actId="6549"/>
          <ac:spMkLst>
            <pc:docMk/>
            <pc:sldMk cId="0" sldId="427"/>
            <ac:spMk id="3" creationId="{20CBA9CB-6B35-4244-9212-41D9A2BA5C36}"/>
          </ac:spMkLst>
        </pc:spChg>
        <pc:spChg chg="del">
          <ac:chgData name="Tarendra Lakhankar" userId="c154aad8-be34-4135-aae0-d41a5ebf9ce4" providerId="ADAL" clId="{F51A920F-EF35-4045-B026-30308F31B25E}" dt="2020-02-19T02:42:12.592" v="454" actId="478"/>
          <ac:spMkLst>
            <pc:docMk/>
            <pc:sldMk cId="0" sldId="427"/>
            <ac:spMk id="156676" creationId="{3A4B2007-9CCC-4196-877C-A40AE7A22BF8}"/>
          </ac:spMkLst>
        </pc:spChg>
        <pc:spChg chg="del">
          <ac:chgData name="Tarendra Lakhankar" userId="c154aad8-be34-4135-aae0-d41a5ebf9ce4" providerId="ADAL" clId="{F51A920F-EF35-4045-B026-30308F31B25E}" dt="2020-02-19T02:42:12.592" v="454" actId="478"/>
          <ac:spMkLst>
            <pc:docMk/>
            <pc:sldMk cId="0" sldId="427"/>
            <ac:spMk id="156677" creationId="{1C7AF410-A8B8-49DA-8D01-441F8D0A3559}"/>
          </ac:spMkLst>
        </pc:spChg>
        <pc:spChg chg="del">
          <ac:chgData name="Tarendra Lakhankar" userId="c154aad8-be34-4135-aae0-d41a5ebf9ce4" providerId="ADAL" clId="{F51A920F-EF35-4045-B026-30308F31B25E}" dt="2020-02-19T02:42:12.592" v="454" actId="478"/>
          <ac:spMkLst>
            <pc:docMk/>
            <pc:sldMk cId="0" sldId="427"/>
            <ac:spMk id="156678" creationId="{D8167F3B-22BF-4BB5-89E7-1680469578D5}"/>
          </ac:spMkLst>
        </pc:spChg>
      </pc:sldChg>
      <pc:sldChg chg="addSp delSp modSp add del">
        <pc:chgData name="Tarendra Lakhankar" userId="c154aad8-be34-4135-aae0-d41a5ebf9ce4" providerId="ADAL" clId="{F51A920F-EF35-4045-B026-30308F31B25E}" dt="2020-02-19T02:14:31.680" v="133" actId="47"/>
        <pc:sldMkLst>
          <pc:docMk/>
          <pc:sldMk cId="3420810987" sldId="428"/>
        </pc:sldMkLst>
        <pc:spChg chg="del">
          <ac:chgData name="Tarendra Lakhankar" userId="c154aad8-be34-4135-aae0-d41a5ebf9ce4" providerId="ADAL" clId="{F51A920F-EF35-4045-B026-30308F31B25E}" dt="2020-02-19T02:13:34.269" v="127"/>
          <ac:spMkLst>
            <pc:docMk/>
            <pc:sldMk cId="3420810987" sldId="428"/>
            <ac:spMk id="2" creationId="{26499FB0-DAF2-4AA1-9EF6-8AC54D2A327E}"/>
          </ac:spMkLst>
        </pc:spChg>
        <pc:spChg chg="add mod">
          <ac:chgData name="Tarendra Lakhankar" userId="c154aad8-be34-4135-aae0-d41a5ebf9ce4" providerId="ADAL" clId="{F51A920F-EF35-4045-B026-30308F31B25E}" dt="2020-02-19T02:14:16.669" v="128" actId="21"/>
          <ac:spMkLst>
            <pc:docMk/>
            <pc:sldMk cId="3420810987" sldId="428"/>
            <ac:spMk id="4" creationId="{AA310D5D-6811-4736-A18F-0AAE2B8F3003}"/>
          </ac:spMkLst>
        </pc:spChg>
        <pc:picChg chg="add del">
          <ac:chgData name="Tarendra Lakhankar" userId="c154aad8-be34-4135-aae0-d41a5ebf9ce4" providerId="ADAL" clId="{F51A920F-EF35-4045-B026-30308F31B25E}" dt="2020-02-19T02:14:16.669" v="128" actId="21"/>
          <ac:picMkLst>
            <pc:docMk/>
            <pc:sldMk cId="3420810987" sldId="428"/>
            <ac:picMk id="171010" creationId="{E4B20140-C139-40FD-97C0-6DF985AC9705}"/>
          </ac:picMkLst>
        </pc:picChg>
      </pc:sldChg>
    </pc:docChg>
  </pc:docChgLst>
  <pc:docChgLst>
    <pc:chgData name="Tarendra Lakhankar" userId="c154aad8-be34-4135-aae0-d41a5ebf9ce4" providerId="ADAL" clId="{6623B834-C219-41AA-8601-D9CF6C4C0357}"/>
    <pc:docChg chg="undo custSel addSld delSld modSld">
      <pc:chgData name="Tarendra Lakhankar" userId="c154aad8-be34-4135-aae0-d41a5ebf9ce4" providerId="ADAL" clId="{6623B834-C219-41AA-8601-D9CF6C4C0357}" dt="2024-02-06T22:35:54.310" v="150" actId="20577"/>
      <pc:docMkLst>
        <pc:docMk/>
      </pc:docMkLst>
      <pc:sldChg chg="modSp mod">
        <pc:chgData name="Tarendra Lakhankar" userId="c154aad8-be34-4135-aae0-d41a5ebf9ce4" providerId="ADAL" clId="{6623B834-C219-41AA-8601-D9CF6C4C0357}" dt="2024-02-06T22:04:32.878" v="13" actId="6549"/>
        <pc:sldMkLst>
          <pc:docMk/>
          <pc:sldMk cId="0" sldId="331"/>
        </pc:sldMkLst>
        <pc:spChg chg="mod">
          <ac:chgData name="Tarendra Lakhankar" userId="c154aad8-be34-4135-aae0-d41a5ebf9ce4" providerId="ADAL" clId="{6623B834-C219-41AA-8601-D9CF6C4C0357}" dt="2024-02-06T22:04:32.878" v="13" actId="6549"/>
          <ac:spMkLst>
            <pc:docMk/>
            <pc:sldMk cId="0" sldId="331"/>
            <ac:spMk id="11" creationId="{03E8053B-F206-4DC9-B12A-3B7AFBFED357}"/>
          </ac:spMkLst>
        </pc:spChg>
      </pc:sldChg>
      <pc:sldChg chg="modNotesTx">
        <pc:chgData name="Tarendra Lakhankar" userId="c154aad8-be34-4135-aae0-d41a5ebf9ce4" providerId="ADAL" clId="{6623B834-C219-41AA-8601-D9CF6C4C0357}" dt="2024-02-06T22:06:04.264" v="15"/>
        <pc:sldMkLst>
          <pc:docMk/>
          <pc:sldMk cId="0" sldId="349"/>
        </pc:sldMkLst>
      </pc:sldChg>
      <pc:sldChg chg="modSp mod">
        <pc:chgData name="Tarendra Lakhankar" userId="c154aad8-be34-4135-aae0-d41a5ebf9ce4" providerId="ADAL" clId="{6623B834-C219-41AA-8601-D9CF6C4C0357}" dt="2024-02-06T22:04:41.736" v="14" actId="20577"/>
        <pc:sldMkLst>
          <pc:docMk/>
          <pc:sldMk cId="0" sldId="352"/>
        </pc:sldMkLst>
        <pc:spChg chg="mod">
          <ac:chgData name="Tarendra Lakhankar" userId="c154aad8-be34-4135-aae0-d41a5ebf9ce4" providerId="ADAL" clId="{6623B834-C219-41AA-8601-D9CF6C4C0357}" dt="2024-02-06T22:04:41.736" v="14" actId="20577"/>
          <ac:spMkLst>
            <pc:docMk/>
            <pc:sldMk cId="0" sldId="352"/>
            <ac:spMk id="2" creationId="{00000000-0000-0000-0000-000000000000}"/>
          </ac:spMkLst>
        </pc:spChg>
      </pc:sldChg>
      <pc:sldChg chg="modSp del mod">
        <pc:chgData name="Tarendra Lakhankar" userId="c154aad8-be34-4135-aae0-d41a5ebf9ce4" providerId="ADAL" clId="{6623B834-C219-41AA-8601-D9CF6C4C0357}" dt="2024-02-06T22:02:12.996" v="1" actId="47"/>
        <pc:sldMkLst>
          <pc:docMk/>
          <pc:sldMk cId="3782803146" sldId="495"/>
        </pc:sldMkLst>
        <pc:spChg chg="mod">
          <ac:chgData name="Tarendra Lakhankar" userId="c154aad8-be34-4135-aae0-d41a5ebf9ce4" providerId="ADAL" clId="{6623B834-C219-41AA-8601-D9CF6C4C0357}" dt="2024-02-06T22:02:04.336" v="0" actId="21"/>
          <ac:spMkLst>
            <pc:docMk/>
            <pc:sldMk cId="3782803146" sldId="495"/>
            <ac:spMk id="5" creationId="{2825939B-50E8-6842-F98B-5BB567205AD7}"/>
          </ac:spMkLst>
        </pc:spChg>
      </pc:sldChg>
      <pc:sldChg chg="addSp delSp modSp new">
        <pc:chgData name="Tarendra Lakhankar" userId="c154aad8-be34-4135-aae0-d41a5ebf9ce4" providerId="ADAL" clId="{6623B834-C219-41AA-8601-D9CF6C4C0357}" dt="2024-02-06T22:03:06.148" v="10"/>
        <pc:sldMkLst>
          <pc:docMk/>
          <pc:sldMk cId="3991026704" sldId="495"/>
        </pc:sldMkLst>
        <pc:spChg chg="del">
          <ac:chgData name="Tarendra Lakhankar" userId="c154aad8-be34-4135-aae0-d41a5ebf9ce4" providerId="ADAL" clId="{6623B834-C219-41AA-8601-D9CF6C4C0357}" dt="2024-02-06T22:02:48.801" v="3"/>
          <ac:spMkLst>
            <pc:docMk/>
            <pc:sldMk cId="3991026704" sldId="495"/>
            <ac:spMk id="2" creationId="{A99EAF4F-5691-16EB-BE32-DFF2DECD8D49}"/>
          </ac:spMkLst>
        </pc:spChg>
        <pc:spChg chg="add del mod">
          <ac:chgData name="Tarendra Lakhankar" userId="c154aad8-be34-4135-aae0-d41a5ebf9ce4" providerId="ADAL" clId="{6623B834-C219-41AA-8601-D9CF6C4C0357}" dt="2024-02-06T22:02:50.805" v="4"/>
          <ac:spMkLst>
            <pc:docMk/>
            <pc:sldMk cId="3991026704" sldId="495"/>
            <ac:spMk id="4" creationId="{966E2652-3728-3F70-0B42-1D2D806F5A8B}"/>
          </ac:spMkLst>
        </pc:spChg>
        <pc:spChg chg="add del mod">
          <ac:chgData name="Tarendra Lakhankar" userId="c154aad8-be34-4135-aae0-d41a5ebf9ce4" providerId="ADAL" clId="{6623B834-C219-41AA-8601-D9CF6C4C0357}" dt="2024-02-06T22:02:54.153" v="5" actId="478"/>
          <ac:spMkLst>
            <pc:docMk/>
            <pc:sldMk cId="3991026704" sldId="495"/>
            <ac:spMk id="5" creationId="{E05D64F7-4E78-15BE-F87A-F7CC3D34F8F9}"/>
          </ac:spMkLst>
        </pc:spChg>
        <pc:spChg chg="add">
          <ac:chgData name="Tarendra Lakhankar" userId="c154aad8-be34-4135-aae0-d41a5ebf9ce4" providerId="ADAL" clId="{6623B834-C219-41AA-8601-D9CF6C4C0357}" dt="2024-02-06T22:02:55.285" v="6"/>
          <ac:spMkLst>
            <pc:docMk/>
            <pc:sldMk cId="3991026704" sldId="495"/>
            <ac:spMk id="6" creationId="{E8E55FF9-D168-9A5D-4052-A9212451ADB7}"/>
          </ac:spMkLst>
        </pc:spChg>
        <pc:spChg chg="add">
          <ac:chgData name="Tarendra Lakhankar" userId="c154aad8-be34-4135-aae0-d41a5ebf9ce4" providerId="ADAL" clId="{6623B834-C219-41AA-8601-D9CF6C4C0357}" dt="2024-02-06T22:02:58.245" v="7"/>
          <ac:spMkLst>
            <pc:docMk/>
            <pc:sldMk cId="3991026704" sldId="495"/>
            <ac:spMk id="7" creationId="{39815A4D-2B7F-D765-590C-3CEA3DDF210C}"/>
          </ac:spMkLst>
        </pc:spChg>
        <pc:spChg chg="add mod">
          <ac:chgData name="Tarendra Lakhankar" userId="c154aad8-be34-4135-aae0-d41a5ebf9ce4" providerId="ADAL" clId="{6623B834-C219-41AA-8601-D9CF6C4C0357}" dt="2024-02-06T22:03:03.824" v="9"/>
          <ac:spMkLst>
            <pc:docMk/>
            <pc:sldMk cId="3991026704" sldId="495"/>
            <ac:spMk id="8" creationId="{3E78FDD1-4C29-5643-3A19-54A0C062B11F}"/>
          </ac:spMkLst>
        </pc:spChg>
        <pc:picChg chg="add">
          <ac:chgData name="Tarendra Lakhankar" userId="c154aad8-be34-4135-aae0-d41a5ebf9ce4" providerId="ADAL" clId="{6623B834-C219-41AA-8601-D9CF6C4C0357}" dt="2024-02-06T22:03:06.148" v="10"/>
          <ac:picMkLst>
            <pc:docMk/>
            <pc:sldMk cId="3991026704" sldId="495"/>
            <ac:picMk id="9" creationId="{29030E4F-80C0-5842-6793-56B4056B3135}"/>
          </ac:picMkLst>
        </pc:picChg>
      </pc:sldChg>
      <pc:sldChg chg="addSp delSp modSp new mod modClrScheme chgLayout">
        <pc:chgData name="Tarendra Lakhankar" userId="c154aad8-be34-4135-aae0-d41a5ebf9ce4" providerId="ADAL" clId="{6623B834-C219-41AA-8601-D9CF6C4C0357}" dt="2024-02-06T22:35:54.310" v="150" actId="20577"/>
        <pc:sldMkLst>
          <pc:docMk/>
          <pc:sldMk cId="2589900558" sldId="496"/>
        </pc:sldMkLst>
        <pc:spChg chg="del mod ord">
          <ac:chgData name="Tarendra Lakhankar" userId="c154aad8-be34-4135-aae0-d41a5ebf9ce4" providerId="ADAL" clId="{6623B834-C219-41AA-8601-D9CF6C4C0357}" dt="2024-02-06T22:35:13.006" v="89" actId="700"/>
          <ac:spMkLst>
            <pc:docMk/>
            <pc:sldMk cId="2589900558" sldId="496"/>
            <ac:spMk id="2" creationId="{51FBC1A0-BAB7-4613-028A-A0A50BFB9DC8}"/>
          </ac:spMkLst>
        </pc:spChg>
        <pc:spChg chg="del mod ord">
          <ac:chgData name="Tarendra Lakhankar" userId="c154aad8-be34-4135-aae0-d41a5ebf9ce4" providerId="ADAL" clId="{6623B834-C219-41AA-8601-D9CF6C4C0357}" dt="2024-02-06T22:35:13.006" v="89" actId="700"/>
          <ac:spMkLst>
            <pc:docMk/>
            <pc:sldMk cId="2589900558" sldId="496"/>
            <ac:spMk id="3" creationId="{30DB4405-4DB6-3615-9A83-78C8E7FCBF92}"/>
          </ac:spMkLst>
        </pc:spChg>
        <pc:spChg chg="add mod ord">
          <ac:chgData name="Tarendra Lakhankar" userId="c154aad8-be34-4135-aae0-d41a5ebf9ce4" providerId="ADAL" clId="{6623B834-C219-41AA-8601-D9CF6C4C0357}" dt="2024-02-06T22:35:54.310" v="150" actId="20577"/>
          <ac:spMkLst>
            <pc:docMk/>
            <pc:sldMk cId="2589900558" sldId="496"/>
            <ac:spMk id="4" creationId="{B5C10CA8-25B2-CF00-96A1-1E9BE33CB99D}"/>
          </ac:spMkLst>
        </pc:spChg>
        <pc:spChg chg="add del mod ord">
          <ac:chgData name="Tarendra Lakhankar" userId="c154aad8-be34-4135-aae0-d41a5ebf9ce4" providerId="ADAL" clId="{6623B834-C219-41AA-8601-D9CF6C4C0357}" dt="2024-02-06T22:35:14.926" v="90" actId="478"/>
          <ac:spMkLst>
            <pc:docMk/>
            <pc:sldMk cId="2589900558" sldId="496"/>
            <ac:spMk id="5" creationId="{C84853BD-D698-3340-C8EF-A70A06F7D2B2}"/>
          </ac:spMkLst>
        </pc:spChg>
      </pc:sldChg>
      <pc:sldChg chg="addSp delSp modSp new mod">
        <pc:chgData name="Tarendra Lakhankar" userId="c154aad8-be34-4135-aae0-d41a5ebf9ce4" providerId="ADAL" clId="{6623B834-C219-41AA-8601-D9CF6C4C0357}" dt="2024-02-06T22:18:56.508" v="20" actId="22"/>
        <pc:sldMkLst>
          <pc:docMk/>
          <pc:sldMk cId="1506505588" sldId="497"/>
        </pc:sldMkLst>
        <pc:spChg chg="del">
          <ac:chgData name="Tarendra Lakhankar" userId="c154aad8-be34-4135-aae0-d41a5ebf9ce4" providerId="ADAL" clId="{6623B834-C219-41AA-8601-D9CF6C4C0357}" dt="2024-02-06T22:18:56.508" v="20" actId="22"/>
          <ac:spMkLst>
            <pc:docMk/>
            <pc:sldMk cId="1506505588" sldId="497"/>
            <ac:spMk id="2" creationId="{95EEAFB9-3602-5578-93BB-CDB5C105A74B}"/>
          </ac:spMkLst>
        </pc:spChg>
        <pc:picChg chg="add mod ord">
          <ac:chgData name="Tarendra Lakhankar" userId="c154aad8-be34-4135-aae0-d41a5ebf9ce4" providerId="ADAL" clId="{6623B834-C219-41AA-8601-D9CF6C4C0357}" dt="2024-02-06T22:18:56.508" v="20" actId="22"/>
          <ac:picMkLst>
            <pc:docMk/>
            <pc:sldMk cId="1506505588" sldId="497"/>
            <ac:picMk id="5" creationId="{C868A398-E070-D2BF-E278-5825A2D7F9AA}"/>
          </ac:picMkLst>
        </pc:picChg>
      </pc:sldChg>
      <pc:sldChg chg="addSp delSp modSp new mod">
        <pc:chgData name="Tarendra Lakhankar" userId="c154aad8-be34-4135-aae0-d41a5ebf9ce4" providerId="ADAL" clId="{6623B834-C219-41AA-8601-D9CF6C4C0357}" dt="2024-02-06T22:19:15.887" v="21" actId="22"/>
        <pc:sldMkLst>
          <pc:docMk/>
          <pc:sldMk cId="3151948978" sldId="498"/>
        </pc:sldMkLst>
        <pc:spChg chg="del">
          <ac:chgData name="Tarendra Lakhankar" userId="c154aad8-be34-4135-aae0-d41a5ebf9ce4" providerId="ADAL" clId="{6623B834-C219-41AA-8601-D9CF6C4C0357}" dt="2024-02-06T22:19:15.887" v="21" actId="22"/>
          <ac:spMkLst>
            <pc:docMk/>
            <pc:sldMk cId="3151948978" sldId="498"/>
            <ac:spMk id="2" creationId="{1AFC78A3-2051-EEF9-19BF-BC92658EF425}"/>
          </ac:spMkLst>
        </pc:spChg>
        <pc:picChg chg="add mod ord">
          <ac:chgData name="Tarendra Lakhankar" userId="c154aad8-be34-4135-aae0-d41a5ebf9ce4" providerId="ADAL" clId="{6623B834-C219-41AA-8601-D9CF6C4C0357}" dt="2024-02-06T22:19:15.887" v="21" actId="22"/>
          <ac:picMkLst>
            <pc:docMk/>
            <pc:sldMk cId="3151948978" sldId="498"/>
            <ac:picMk id="5" creationId="{E5936216-FE1A-8B35-4F27-0F7CDE4AC8FC}"/>
          </ac:picMkLst>
        </pc:picChg>
      </pc:sldChg>
      <pc:sldChg chg="addSp delSp modSp new mod">
        <pc:chgData name="Tarendra Lakhankar" userId="c154aad8-be34-4135-aae0-d41a5ebf9ce4" providerId="ADAL" clId="{6623B834-C219-41AA-8601-D9CF6C4C0357}" dt="2024-02-06T22:19:43.887" v="25" actId="22"/>
        <pc:sldMkLst>
          <pc:docMk/>
          <pc:sldMk cId="3604085633" sldId="499"/>
        </pc:sldMkLst>
        <pc:spChg chg="del">
          <ac:chgData name="Tarendra Lakhankar" userId="c154aad8-be34-4135-aae0-d41a5ebf9ce4" providerId="ADAL" clId="{6623B834-C219-41AA-8601-D9CF6C4C0357}" dt="2024-02-06T22:19:43.887" v="25" actId="22"/>
          <ac:spMkLst>
            <pc:docMk/>
            <pc:sldMk cId="3604085633" sldId="499"/>
            <ac:spMk id="2" creationId="{7915BE2E-00C2-F969-DC50-3B2C58B2FA84}"/>
          </ac:spMkLst>
        </pc:spChg>
        <pc:picChg chg="add mod ord">
          <ac:chgData name="Tarendra Lakhankar" userId="c154aad8-be34-4135-aae0-d41a5ebf9ce4" providerId="ADAL" clId="{6623B834-C219-41AA-8601-D9CF6C4C0357}" dt="2024-02-06T22:19:43.887" v="25" actId="22"/>
          <ac:picMkLst>
            <pc:docMk/>
            <pc:sldMk cId="3604085633" sldId="499"/>
            <ac:picMk id="5" creationId="{CE0B3E66-8B29-7F94-6A20-5DE09D1866F1}"/>
          </ac:picMkLst>
        </pc:picChg>
      </pc:sldChg>
      <pc:sldChg chg="addSp delSp modSp new mod">
        <pc:chgData name="Tarendra Lakhankar" userId="c154aad8-be34-4135-aae0-d41a5ebf9ce4" providerId="ADAL" clId="{6623B834-C219-41AA-8601-D9CF6C4C0357}" dt="2024-02-06T22:19:59.554" v="26" actId="22"/>
        <pc:sldMkLst>
          <pc:docMk/>
          <pc:sldMk cId="1654341481" sldId="500"/>
        </pc:sldMkLst>
        <pc:spChg chg="del">
          <ac:chgData name="Tarendra Lakhankar" userId="c154aad8-be34-4135-aae0-d41a5ebf9ce4" providerId="ADAL" clId="{6623B834-C219-41AA-8601-D9CF6C4C0357}" dt="2024-02-06T22:19:59.554" v="26" actId="22"/>
          <ac:spMkLst>
            <pc:docMk/>
            <pc:sldMk cId="1654341481" sldId="500"/>
            <ac:spMk id="2" creationId="{B3BAC5FA-9B24-1E53-41AE-EF34E29DD911}"/>
          </ac:spMkLst>
        </pc:spChg>
        <pc:picChg chg="add mod ord">
          <ac:chgData name="Tarendra Lakhankar" userId="c154aad8-be34-4135-aae0-d41a5ebf9ce4" providerId="ADAL" clId="{6623B834-C219-41AA-8601-D9CF6C4C0357}" dt="2024-02-06T22:19:59.554" v="26" actId="22"/>
          <ac:picMkLst>
            <pc:docMk/>
            <pc:sldMk cId="1654341481" sldId="500"/>
            <ac:picMk id="5" creationId="{9CEF701E-A5ED-015B-84FF-E1F6BA40A363}"/>
          </ac:picMkLst>
        </pc:picChg>
      </pc:sldChg>
      <pc:sldChg chg="addSp delSp modSp new mod">
        <pc:chgData name="Tarendra Lakhankar" userId="c154aad8-be34-4135-aae0-d41a5ebf9ce4" providerId="ADAL" clId="{6623B834-C219-41AA-8601-D9CF6C4C0357}" dt="2024-02-06T22:20:19.566" v="27" actId="22"/>
        <pc:sldMkLst>
          <pc:docMk/>
          <pc:sldMk cId="4080709760" sldId="501"/>
        </pc:sldMkLst>
        <pc:spChg chg="del">
          <ac:chgData name="Tarendra Lakhankar" userId="c154aad8-be34-4135-aae0-d41a5ebf9ce4" providerId="ADAL" clId="{6623B834-C219-41AA-8601-D9CF6C4C0357}" dt="2024-02-06T22:20:19.566" v="27" actId="22"/>
          <ac:spMkLst>
            <pc:docMk/>
            <pc:sldMk cId="4080709760" sldId="501"/>
            <ac:spMk id="2" creationId="{80344E5A-C4F7-13E5-771C-416EB17529D4}"/>
          </ac:spMkLst>
        </pc:spChg>
        <pc:picChg chg="add mod ord">
          <ac:chgData name="Tarendra Lakhankar" userId="c154aad8-be34-4135-aae0-d41a5ebf9ce4" providerId="ADAL" clId="{6623B834-C219-41AA-8601-D9CF6C4C0357}" dt="2024-02-06T22:20:19.566" v="27" actId="22"/>
          <ac:picMkLst>
            <pc:docMk/>
            <pc:sldMk cId="4080709760" sldId="501"/>
            <ac:picMk id="5" creationId="{162CBF0F-B9E6-25D5-0C84-D7BE59BFF5B0}"/>
          </ac:picMkLst>
        </pc:picChg>
      </pc:sldChg>
      <pc:sldChg chg="addSp delSp modSp new mod">
        <pc:chgData name="Tarendra Lakhankar" userId="c154aad8-be34-4135-aae0-d41a5ebf9ce4" providerId="ADAL" clId="{6623B834-C219-41AA-8601-D9CF6C4C0357}" dt="2024-02-06T22:21:04.575" v="28" actId="22"/>
        <pc:sldMkLst>
          <pc:docMk/>
          <pc:sldMk cId="2527433807" sldId="502"/>
        </pc:sldMkLst>
        <pc:spChg chg="del">
          <ac:chgData name="Tarendra Lakhankar" userId="c154aad8-be34-4135-aae0-d41a5ebf9ce4" providerId="ADAL" clId="{6623B834-C219-41AA-8601-D9CF6C4C0357}" dt="2024-02-06T22:21:04.575" v="28" actId="22"/>
          <ac:spMkLst>
            <pc:docMk/>
            <pc:sldMk cId="2527433807" sldId="502"/>
            <ac:spMk id="2" creationId="{6D0D7F36-8874-B5FB-583D-F49B7F4F1438}"/>
          </ac:spMkLst>
        </pc:spChg>
        <pc:picChg chg="add mod ord">
          <ac:chgData name="Tarendra Lakhankar" userId="c154aad8-be34-4135-aae0-d41a5ebf9ce4" providerId="ADAL" clId="{6623B834-C219-41AA-8601-D9CF6C4C0357}" dt="2024-02-06T22:21:04.575" v="28" actId="22"/>
          <ac:picMkLst>
            <pc:docMk/>
            <pc:sldMk cId="2527433807" sldId="502"/>
            <ac:picMk id="5" creationId="{C7BA7B2F-D66A-AAA5-AB1E-39951B4853D7}"/>
          </ac:picMkLst>
        </pc:picChg>
      </pc:sldChg>
      <pc:sldChg chg="addSp delSp modSp new mod">
        <pc:chgData name="Tarendra Lakhankar" userId="c154aad8-be34-4135-aae0-d41a5ebf9ce4" providerId="ADAL" clId="{6623B834-C219-41AA-8601-D9CF6C4C0357}" dt="2024-02-06T22:21:23.421" v="33" actId="22"/>
        <pc:sldMkLst>
          <pc:docMk/>
          <pc:sldMk cId="3344995822" sldId="503"/>
        </pc:sldMkLst>
        <pc:spChg chg="del">
          <ac:chgData name="Tarendra Lakhankar" userId="c154aad8-be34-4135-aae0-d41a5ebf9ce4" providerId="ADAL" clId="{6623B834-C219-41AA-8601-D9CF6C4C0357}" dt="2024-02-06T22:21:23.421" v="33" actId="22"/>
          <ac:spMkLst>
            <pc:docMk/>
            <pc:sldMk cId="3344995822" sldId="503"/>
            <ac:spMk id="2" creationId="{600C5CC0-6FDF-B2C6-F8C6-AF0C8B479405}"/>
          </ac:spMkLst>
        </pc:spChg>
        <pc:picChg chg="add mod ord">
          <ac:chgData name="Tarendra Lakhankar" userId="c154aad8-be34-4135-aae0-d41a5ebf9ce4" providerId="ADAL" clId="{6623B834-C219-41AA-8601-D9CF6C4C0357}" dt="2024-02-06T22:21:23.421" v="33" actId="22"/>
          <ac:picMkLst>
            <pc:docMk/>
            <pc:sldMk cId="3344995822" sldId="503"/>
            <ac:picMk id="5" creationId="{0E32587D-DD2E-ECBC-468A-625B9D0C908A}"/>
          </ac:picMkLst>
        </pc:picChg>
      </pc:sldChg>
      <pc:sldChg chg="addSp delSp modSp new mod">
        <pc:chgData name="Tarendra Lakhankar" userId="c154aad8-be34-4135-aae0-d41a5ebf9ce4" providerId="ADAL" clId="{6623B834-C219-41AA-8601-D9CF6C4C0357}" dt="2024-02-06T22:21:52.811" v="34" actId="22"/>
        <pc:sldMkLst>
          <pc:docMk/>
          <pc:sldMk cId="2084635574" sldId="504"/>
        </pc:sldMkLst>
        <pc:spChg chg="del">
          <ac:chgData name="Tarendra Lakhankar" userId="c154aad8-be34-4135-aae0-d41a5ebf9ce4" providerId="ADAL" clId="{6623B834-C219-41AA-8601-D9CF6C4C0357}" dt="2024-02-06T22:21:52.811" v="34" actId="22"/>
          <ac:spMkLst>
            <pc:docMk/>
            <pc:sldMk cId="2084635574" sldId="504"/>
            <ac:spMk id="2" creationId="{BD6A8ACD-9D6A-B75B-7FC8-85C986F651F4}"/>
          </ac:spMkLst>
        </pc:spChg>
        <pc:picChg chg="add mod ord">
          <ac:chgData name="Tarendra Lakhankar" userId="c154aad8-be34-4135-aae0-d41a5ebf9ce4" providerId="ADAL" clId="{6623B834-C219-41AA-8601-D9CF6C4C0357}" dt="2024-02-06T22:21:52.811" v="34" actId="22"/>
          <ac:picMkLst>
            <pc:docMk/>
            <pc:sldMk cId="2084635574" sldId="504"/>
            <ac:picMk id="5" creationId="{1A2FBE07-5884-761A-6303-30141EB2BE52}"/>
          </ac:picMkLst>
        </pc:picChg>
      </pc:sldChg>
      <pc:sldChg chg="addSp delSp modSp new mod">
        <pc:chgData name="Tarendra Lakhankar" userId="c154aad8-be34-4135-aae0-d41a5ebf9ce4" providerId="ADAL" clId="{6623B834-C219-41AA-8601-D9CF6C4C0357}" dt="2024-02-06T22:22:22.215" v="35" actId="22"/>
        <pc:sldMkLst>
          <pc:docMk/>
          <pc:sldMk cId="2131434046" sldId="505"/>
        </pc:sldMkLst>
        <pc:spChg chg="del">
          <ac:chgData name="Tarendra Lakhankar" userId="c154aad8-be34-4135-aae0-d41a5ebf9ce4" providerId="ADAL" clId="{6623B834-C219-41AA-8601-D9CF6C4C0357}" dt="2024-02-06T22:22:22.215" v="35" actId="22"/>
          <ac:spMkLst>
            <pc:docMk/>
            <pc:sldMk cId="2131434046" sldId="505"/>
            <ac:spMk id="2" creationId="{2F8D4152-D730-0C6C-128D-D464EA54D356}"/>
          </ac:spMkLst>
        </pc:spChg>
        <pc:picChg chg="add mod ord">
          <ac:chgData name="Tarendra Lakhankar" userId="c154aad8-be34-4135-aae0-d41a5ebf9ce4" providerId="ADAL" clId="{6623B834-C219-41AA-8601-D9CF6C4C0357}" dt="2024-02-06T22:22:22.215" v="35" actId="22"/>
          <ac:picMkLst>
            <pc:docMk/>
            <pc:sldMk cId="2131434046" sldId="505"/>
            <ac:picMk id="5" creationId="{C04057B4-2B1B-A16F-8390-93D8BF0D61C6}"/>
          </ac:picMkLst>
        </pc:picChg>
      </pc:sldChg>
      <pc:sldChg chg="addSp delSp modSp new mod">
        <pc:chgData name="Tarendra Lakhankar" userId="c154aad8-be34-4135-aae0-d41a5ebf9ce4" providerId="ADAL" clId="{6623B834-C219-41AA-8601-D9CF6C4C0357}" dt="2024-02-06T22:30:54.485" v="71" actId="108"/>
        <pc:sldMkLst>
          <pc:docMk/>
          <pc:sldMk cId="2008496245" sldId="506"/>
        </pc:sldMkLst>
        <pc:spChg chg="del">
          <ac:chgData name="Tarendra Lakhankar" userId="c154aad8-be34-4135-aae0-d41a5ebf9ce4" providerId="ADAL" clId="{6623B834-C219-41AA-8601-D9CF6C4C0357}" dt="2024-02-06T22:29:52.722" v="36" actId="22"/>
          <ac:spMkLst>
            <pc:docMk/>
            <pc:sldMk cId="2008496245" sldId="506"/>
            <ac:spMk id="2" creationId="{91C0B3EF-EF09-06D3-A554-257C7DE61C7B}"/>
          </ac:spMkLst>
        </pc:spChg>
        <pc:spChg chg="mod">
          <ac:chgData name="Tarendra Lakhankar" userId="c154aad8-be34-4135-aae0-d41a5ebf9ce4" providerId="ADAL" clId="{6623B834-C219-41AA-8601-D9CF6C4C0357}" dt="2024-02-06T22:30:54.485" v="71" actId="108"/>
          <ac:spMkLst>
            <pc:docMk/>
            <pc:sldMk cId="2008496245" sldId="506"/>
            <ac:spMk id="3" creationId="{C4448910-BFC0-EBC4-B469-EB81B0ABA80D}"/>
          </ac:spMkLst>
        </pc:spChg>
        <pc:spChg chg="add mod">
          <ac:chgData name="Tarendra Lakhankar" userId="c154aad8-be34-4135-aae0-d41a5ebf9ce4" providerId="ADAL" clId="{6623B834-C219-41AA-8601-D9CF6C4C0357}" dt="2024-02-06T22:30:23.937" v="41" actId="1076"/>
          <ac:spMkLst>
            <pc:docMk/>
            <pc:sldMk cId="2008496245" sldId="506"/>
            <ac:spMk id="7" creationId="{D2BF73A4-C541-1EA7-1A6A-F7C03A7A67E5}"/>
          </ac:spMkLst>
        </pc:spChg>
        <pc:picChg chg="add mod ord">
          <ac:chgData name="Tarendra Lakhankar" userId="c154aad8-be34-4135-aae0-d41a5ebf9ce4" providerId="ADAL" clId="{6623B834-C219-41AA-8601-D9CF6C4C0357}" dt="2024-02-06T22:29:52.722" v="36" actId="22"/>
          <ac:picMkLst>
            <pc:docMk/>
            <pc:sldMk cId="2008496245" sldId="506"/>
            <ac:picMk id="5" creationId="{916751E4-1AB4-003A-AC8F-57574EA30112}"/>
          </ac:picMkLst>
        </pc:picChg>
      </pc:sldChg>
      <pc:sldChg chg="new del">
        <pc:chgData name="Tarendra Lakhankar" userId="c154aad8-be34-4135-aae0-d41a5ebf9ce4" providerId="ADAL" clId="{6623B834-C219-41AA-8601-D9CF6C4C0357}" dt="2024-02-06T22:35:05.036" v="88" actId="47"/>
        <pc:sldMkLst>
          <pc:docMk/>
          <pc:sldMk cId="2636442555" sldId="507"/>
        </pc:sldMkLst>
      </pc:sldChg>
      <pc:sldChg chg="addSp delSp modSp add del mod">
        <pc:chgData name="Tarendra Lakhankar" userId="c154aad8-be34-4135-aae0-d41a5ebf9ce4" providerId="ADAL" clId="{6623B834-C219-41AA-8601-D9CF6C4C0357}" dt="2024-02-06T22:35:01.281" v="87" actId="47"/>
        <pc:sldMkLst>
          <pc:docMk/>
          <pc:sldMk cId="2970676717" sldId="508"/>
        </pc:sldMkLst>
        <pc:spChg chg="add mod">
          <ac:chgData name="Tarendra Lakhankar" userId="c154aad8-be34-4135-aae0-d41a5ebf9ce4" providerId="ADAL" clId="{6623B834-C219-41AA-8601-D9CF6C4C0357}" dt="2024-02-06T22:31:44.125" v="83" actId="478"/>
          <ac:spMkLst>
            <pc:docMk/>
            <pc:sldMk cId="2970676717" sldId="508"/>
            <ac:spMk id="2" creationId="{0AD56C74-DEB9-14BA-2AAC-ABC84704AD2E}"/>
          </ac:spMkLst>
        </pc:spChg>
        <pc:spChg chg="mod">
          <ac:chgData name="Tarendra Lakhankar" userId="c154aad8-be34-4135-aae0-d41a5ebf9ce4" providerId="ADAL" clId="{6623B834-C219-41AA-8601-D9CF6C4C0357}" dt="2024-02-06T22:31:41.814" v="82" actId="20577"/>
          <ac:spMkLst>
            <pc:docMk/>
            <pc:sldMk cId="2970676717" sldId="508"/>
            <ac:spMk id="3" creationId="{FB64C57F-981E-68F3-B66C-307A96523485}"/>
          </ac:spMkLst>
        </pc:spChg>
        <pc:spChg chg="mod">
          <ac:chgData name="Tarendra Lakhankar" userId="c154aad8-be34-4135-aae0-d41a5ebf9ce4" providerId="ADAL" clId="{6623B834-C219-41AA-8601-D9CF6C4C0357}" dt="2024-02-06T22:31:59.331" v="86"/>
          <ac:spMkLst>
            <pc:docMk/>
            <pc:sldMk cId="2970676717" sldId="508"/>
            <ac:spMk id="7" creationId="{734868D0-39C2-C601-224B-FDEB17C026AE}"/>
          </ac:spMkLst>
        </pc:spChg>
        <pc:picChg chg="del">
          <ac:chgData name="Tarendra Lakhankar" userId="c154aad8-be34-4135-aae0-d41a5ebf9ce4" providerId="ADAL" clId="{6623B834-C219-41AA-8601-D9CF6C4C0357}" dt="2024-02-06T22:31:44.125" v="83" actId="478"/>
          <ac:picMkLst>
            <pc:docMk/>
            <pc:sldMk cId="2970676717" sldId="508"/>
            <ac:picMk id="5" creationId="{6E1722FD-91E4-DA75-E5F4-61B25023BF51}"/>
          </ac:picMkLst>
        </pc:picChg>
      </pc:sldChg>
    </pc:docChg>
  </pc:docChgLst>
  <pc:docChgLst>
    <pc:chgData name="Tarendra" userId="c154aad8-be34-4135-aae0-d41a5ebf9ce4" providerId="ADAL" clId="{80AD44A5-71DC-42E5-A1F4-903D6B5F70C4}"/>
    <pc:docChg chg="delSld modSld">
      <pc:chgData name="Tarendra" userId="c154aad8-be34-4135-aae0-d41a5ebf9ce4" providerId="ADAL" clId="{80AD44A5-71DC-42E5-A1F4-903D6B5F70C4}" dt="2020-02-25T21:29:14.244" v="1" actId="47"/>
      <pc:docMkLst>
        <pc:docMk/>
      </pc:docMkLst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29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30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32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33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34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36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46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47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49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51"/>
        </pc:sldMkLst>
      </pc:sldChg>
      <pc:sldChg chg="modSp mod">
        <pc:chgData name="Tarendra" userId="c154aad8-be34-4135-aae0-d41a5ebf9ce4" providerId="ADAL" clId="{80AD44A5-71DC-42E5-A1F4-903D6B5F70C4}" dt="2020-02-25T21:28:29.659" v="0" actId="6549"/>
        <pc:sldMkLst>
          <pc:docMk/>
          <pc:sldMk cId="0" sldId="353"/>
        </pc:sldMkLst>
        <pc:spChg chg="mod">
          <ac:chgData name="Tarendra" userId="c154aad8-be34-4135-aae0-d41a5ebf9ce4" providerId="ADAL" clId="{80AD44A5-71DC-42E5-A1F4-903D6B5F70C4}" dt="2020-02-25T21:28:29.659" v="0" actId="6549"/>
          <ac:spMkLst>
            <pc:docMk/>
            <pc:sldMk cId="0" sldId="353"/>
            <ac:spMk id="9218" creationId="{32A90207-52A1-4271-A1B3-90B762C7ED77}"/>
          </ac:spMkLst>
        </pc:spChg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80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89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0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1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2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3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4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5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6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7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8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399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00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01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02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03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04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05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07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08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09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11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12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13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14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15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16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17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18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19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20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21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22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23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24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25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26"/>
        </pc:sldMkLst>
      </pc:sldChg>
      <pc:sldChg chg="del">
        <pc:chgData name="Tarendra" userId="c154aad8-be34-4135-aae0-d41a5ebf9ce4" providerId="ADAL" clId="{80AD44A5-71DC-42E5-A1F4-903D6B5F70C4}" dt="2020-02-25T21:29:14.244" v="1" actId="47"/>
        <pc:sldMkLst>
          <pc:docMk/>
          <pc:sldMk cId="0" sldId="427"/>
        </pc:sldMkLst>
      </pc:sldChg>
    </pc:docChg>
  </pc:docChgLst>
  <pc:docChgLst>
    <pc:chgData name="Tarendra Lakhankar" userId="c154aad8-be34-4135-aae0-d41a5ebf9ce4" providerId="ADAL" clId="{8E6538DA-E4B2-406D-954E-584AEF2793AD}"/>
    <pc:docChg chg="undo redo custSel addSld modSld">
      <pc:chgData name="Tarendra Lakhankar" userId="c154aad8-be34-4135-aae0-d41a5ebf9ce4" providerId="ADAL" clId="{8E6538DA-E4B2-406D-954E-584AEF2793AD}" dt="2024-02-05T23:16:46.400" v="88" actId="20577"/>
      <pc:docMkLst>
        <pc:docMk/>
      </pc:docMkLst>
      <pc:sldChg chg="addSp modSp mod modNotesTx">
        <pc:chgData name="Tarendra Lakhankar" userId="c154aad8-be34-4135-aae0-d41a5ebf9ce4" providerId="ADAL" clId="{8E6538DA-E4B2-406D-954E-584AEF2793AD}" dt="2024-02-05T23:09:07.694" v="79" actId="20577"/>
        <pc:sldMkLst>
          <pc:docMk/>
          <pc:sldMk cId="0" sldId="303"/>
        </pc:sldMkLst>
        <pc:spChg chg="add mod">
          <ac:chgData name="Tarendra Lakhankar" userId="c154aad8-be34-4135-aae0-d41a5ebf9ce4" providerId="ADAL" clId="{8E6538DA-E4B2-406D-954E-584AEF2793AD}" dt="2024-02-05T23:09:07.694" v="79" actId="20577"/>
          <ac:spMkLst>
            <pc:docMk/>
            <pc:sldMk cId="0" sldId="303"/>
            <ac:spMk id="3" creationId="{C8890EC0-2AD5-C0DC-91A8-7CB6AA2BEA3A}"/>
          </ac:spMkLst>
        </pc:spChg>
        <pc:spChg chg="mod">
          <ac:chgData name="Tarendra Lakhankar" userId="c154aad8-be34-4135-aae0-d41a5ebf9ce4" providerId="ADAL" clId="{8E6538DA-E4B2-406D-954E-584AEF2793AD}" dt="2024-02-05T23:08:33.391" v="66" actId="1076"/>
          <ac:spMkLst>
            <pc:docMk/>
            <pc:sldMk cId="0" sldId="303"/>
            <ac:spMk id="49" creationId="{ECE56E5B-74A2-4FD1-822F-F5C80893AEDC}"/>
          </ac:spMkLst>
        </pc:spChg>
        <pc:spChg chg="mod">
          <ac:chgData name="Tarendra Lakhankar" userId="c154aad8-be34-4135-aae0-d41a5ebf9ce4" providerId="ADAL" clId="{8E6538DA-E4B2-406D-954E-584AEF2793AD}" dt="2024-02-05T23:08:33.391" v="66" actId="1076"/>
          <ac:spMkLst>
            <pc:docMk/>
            <pc:sldMk cId="0" sldId="303"/>
            <ac:spMk id="69" creationId="{8D487D92-AB7D-4A1C-B3E7-37973293DA52}"/>
          </ac:spMkLst>
        </pc:spChg>
        <pc:spChg chg="mod">
          <ac:chgData name="Tarendra Lakhankar" userId="c154aad8-be34-4135-aae0-d41a5ebf9ce4" providerId="ADAL" clId="{8E6538DA-E4B2-406D-954E-584AEF2793AD}" dt="2024-02-05T23:08:33.391" v="66" actId="1076"/>
          <ac:spMkLst>
            <pc:docMk/>
            <pc:sldMk cId="0" sldId="303"/>
            <ac:spMk id="70" creationId="{F3915525-9F11-4ADC-83F9-6623F2E64DD1}"/>
          </ac:spMkLst>
        </pc:spChg>
        <pc:spChg chg="mod">
          <ac:chgData name="Tarendra Lakhankar" userId="c154aad8-be34-4135-aae0-d41a5ebf9ce4" providerId="ADAL" clId="{8E6538DA-E4B2-406D-954E-584AEF2793AD}" dt="2024-02-05T23:08:33.391" v="66" actId="1076"/>
          <ac:spMkLst>
            <pc:docMk/>
            <pc:sldMk cId="0" sldId="303"/>
            <ac:spMk id="71" creationId="{B2E7D873-6EE8-4D44-A5B0-0D00661A5109}"/>
          </ac:spMkLst>
        </pc:spChg>
        <pc:spChg chg="mod">
          <ac:chgData name="Tarendra Lakhankar" userId="c154aad8-be34-4135-aae0-d41a5ebf9ce4" providerId="ADAL" clId="{8E6538DA-E4B2-406D-954E-584AEF2793AD}" dt="2024-02-05T23:08:33.391" v="66" actId="1076"/>
          <ac:spMkLst>
            <pc:docMk/>
            <pc:sldMk cId="0" sldId="303"/>
            <ac:spMk id="72" creationId="{FAD2A686-7A48-4F64-9BC8-22AB677EB365}"/>
          </ac:spMkLst>
        </pc:spChg>
        <pc:spChg chg="mod">
          <ac:chgData name="Tarendra Lakhankar" userId="c154aad8-be34-4135-aae0-d41a5ebf9ce4" providerId="ADAL" clId="{8E6538DA-E4B2-406D-954E-584AEF2793AD}" dt="2024-02-05T23:08:33.391" v="66" actId="1076"/>
          <ac:spMkLst>
            <pc:docMk/>
            <pc:sldMk cId="0" sldId="303"/>
            <ac:spMk id="73" creationId="{58FF3DC2-7F52-4014-8F37-3473CC024426}"/>
          </ac:spMkLst>
        </pc:spChg>
        <pc:spChg chg="mod">
          <ac:chgData name="Tarendra Lakhankar" userId="c154aad8-be34-4135-aae0-d41a5ebf9ce4" providerId="ADAL" clId="{8E6538DA-E4B2-406D-954E-584AEF2793AD}" dt="2024-02-05T23:08:33.391" v="66" actId="1076"/>
          <ac:spMkLst>
            <pc:docMk/>
            <pc:sldMk cId="0" sldId="303"/>
            <ac:spMk id="74" creationId="{C1EF0956-7530-4197-90A5-98E9495360E0}"/>
          </ac:spMkLst>
        </pc:spChg>
        <pc:spChg chg="mod">
          <ac:chgData name="Tarendra Lakhankar" userId="c154aad8-be34-4135-aae0-d41a5ebf9ce4" providerId="ADAL" clId="{8E6538DA-E4B2-406D-954E-584AEF2793AD}" dt="2024-02-05T23:08:33.391" v="66" actId="1076"/>
          <ac:spMkLst>
            <pc:docMk/>
            <pc:sldMk cId="0" sldId="303"/>
            <ac:spMk id="75" creationId="{2E70D4CC-C9A0-4F38-BEBE-A87459E7F0D3}"/>
          </ac:spMkLst>
        </pc:spChg>
        <pc:grpChg chg="mod">
          <ac:chgData name="Tarendra Lakhankar" userId="c154aad8-be34-4135-aae0-d41a5ebf9ce4" providerId="ADAL" clId="{8E6538DA-E4B2-406D-954E-584AEF2793AD}" dt="2024-02-05T23:08:33.391" v="66" actId="1076"/>
          <ac:grpSpMkLst>
            <pc:docMk/>
            <pc:sldMk cId="0" sldId="303"/>
            <ac:grpSpMk id="66" creationId="{A8DA8B34-5DDC-4E96-A422-41BD73BEA86D}"/>
          </ac:grpSpMkLst>
        </pc:grpChg>
        <pc:cxnChg chg="mod">
          <ac:chgData name="Tarendra Lakhankar" userId="c154aad8-be34-4135-aae0-d41a5ebf9ce4" providerId="ADAL" clId="{8E6538DA-E4B2-406D-954E-584AEF2793AD}" dt="2024-02-05T23:08:33.391" v="66" actId="1076"/>
          <ac:cxnSpMkLst>
            <pc:docMk/>
            <pc:sldMk cId="0" sldId="303"/>
            <ac:cxnSpMk id="76" creationId="{0462A5C9-8A83-4037-B394-E3145C183ABE}"/>
          </ac:cxnSpMkLst>
        </pc:cxnChg>
        <pc:cxnChg chg="mod">
          <ac:chgData name="Tarendra Lakhankar" userId="c154aad8-be34-4135-aae0-d41a5ebf9ce4" providerId="ADAL" clId="{8E6538DA-E4B2-406D-954E-584AEF2793AD}" dt="2024-02-05T23:08:33.391" v="66" actId="1076"/>
          <ac:cxnSpMkLst>
            <pc:docMk/>
            <pc:sldMk cId="0" sldId="303"/>
            <ac:cxnSpMk id="77" creationId="{C3159559-A822-4893-BA29-154ABCFE5805}"/>
          </ac:cxnSpMkLst>
        </pc:cxnChg>
        <pc:cxnChg chg="mod">
          <ac:chgData name="Tarendra Lakhankar" userId="c154aad8-be34-4135-aae0-d41a5ebf9ce4" providerId="ADAL" clId="{8E6538DA-E4B2-406D-954E-584AEF2793AD}" dt="2024-02-05T23:08:33.391" v="66" actId="1076"/>
          <ac:cxnSpMkLst>
            <pc:docMk/>
            <pc:sldMk cId="0" sldId="303"/>
            <ac:cxnSpMk id="78" creationId="{06C7FDE3-1D00-42A5-BE7B-5527302E765A}"/>
          </ac:cxnSpMkLst>
        </pc:cxnChg>
        <pc:cxnChg chg="mod">
          <ac:chgData name="Tarendra Lakhankar" userId="c154aad8-be34-4135-aae0-d41a5ebf9ce4" providerId="ADAL" clId="{8E6538DA-E4B2-406D-954E-584AEF2793AD}" dt="2024-02-05T23:08:33.391" v="66" actId="1076"/>
          <ac:cxnSpMkLst>
            <pc:docMk/>
            <pc:sldMk cId="0" sldId="303"/>
            <ac:cxnSpMk id="79" creationId="{C8684030-A534-41A8-BFDA-CB7A6EE0715C}"/>
          </ac:cxnSpMkLst>
        </pc:cxnChg>
        <pc:cxnChg chg="mod">
          <ac:chgData name="Tarendra Lakhankar" userId="c154aad8-be34-4135-aae0-d41a5ebf9ce4" providerId="ADAL" clId="{8E6538DA-E4B2-406D-954E-584AEF2793AD}" dt="2024-02-05T23:08:33.391" v="66" actId="1076"/>
          <ac:cxnSpMkLst>
            <pc:docMk/>
            <pc:sldMk cId="0" sldId="303"/>
            <ac:cxnSpMk id="80" creationId="{DEF14D1D-D3C2-444C-BE42-966F325F8896}"/>
          </ac:cxnSpMkLst>
        </pc:cxnChg>
        <pc:cxnChg chg="mod">
          <ac:chgData name="Tarendra Lakhankar" userId="c154aad8-be34-4135-aae0-d41a5ebf9ce4" providerId="ADAL" clId="{8E6538DA-E4B2-406D-954E-584AEF2793AD}" dt="2024-02-05T23:08:33.391" v="66" actId="1076"/>
          <ac:cxnSpMkLst>
            <pc:docMk/>
            <pc:sldMk cId="0" sldId="303"/>
            <ac:cxnSpMk id="81" creationId="{EC7D04D8-338F-4EFE-9AB6-20DBF1A830F1}"/>
          </ac:cxnSpMkLst>
        </pc:cxnChg>
      </pc:sldChg>
      <pc:sldChg chg="modSp mod">
        <pc:chgData name="Tarendra Lakhankar" userId="c154aad8-be34-4135-aae0-d41a5ebf9ce4" providerId="ADAL" clId="{8E6538DA-E4B2-406D-954E-584AEF2793AD}" dt="2024-02-05T23:04:31.886" v="10" actId="6549"/>
        <pc:sldMkLst>
          <pc:docMk/>
          <pc:sldMk cId="0" sldId="305"/>
        </pc:sldMkLst>
        <pc:spChg chg="mod">
          <ac:chgData name="Tarendra Lakhankar" userId="c154aad8-be34-4135-aae0-d41a5ebf9ce4" providerId="ADAL" clId="{8E6538DA-E4B2-406D-954E-584AEF2793AD}" dt="2024-02-05T23:04:31.886" v="10" actId="6549"/>
          <ac:spMkLst>
            <pc:docMk/>
            <pc:sldMk cId="0" sldId="305"/>
            <ac:spMk id="6147" creationId="{00000000-0000-0000-0000-000000000000}"/>
          </ac:spMkLst>
        </pc:spChg>
      </pc:sldChg>
      <pc:sldChg chg="modSp mod">
        <pc:chgData name="Tarendra Lakhankar" userId="c154aad8-be34-4135-aae0-d41a5ebf9ce4" providerId="ADAL" clId="{8E6538DA-E4B2-406D-954E-584AEF2793AD}" dt="2024-02-05T23:16:46.400" v="88" actId="20577"/>
        <pc:sldMkLst>
          <pc:docMk/>
          <pc:sldMk cId="101820328" sldId="465"/>
        </pc:sldMkLst>
        <pc:spChg chg="mod">
          <ac:chgData name="Tarendra Lakhankar" userId="c154aad8-be34-4135-aae0-d41a5ebf9ce4" providerId="ADAL" clId="{8E6538DA-E4B2-406D-954E-584AEF2793AD}" dt="2024-02-05T23:16:46.400" v="88" actId="20577"/>
          <ac:spMkLst>
            <pc:docMk/>
            <pc:sldMk cId="101820328" sldId="465"/>
            <ac:spMk id="8" creationId="{ED937C04-447B-455D-9EEA-C3C02A262833}"/>
          </ac:spMkLst>
        </pc:spChg>
      </pc:sldChg>
      <pc:sldChg chg="modSp mod">
        <pc:chgData name="Tarendra Lakhankar" userId="c154aad8-be34-4135-aae0-d41a5ebf9ce4" providerId="ADAL" clId="{8E6538DA-E4B2-406D-954E-584AEF2793AD}" dt="2024-02-05T22:59:36.186" v="4"/>
        <pc:sldMkLst>
          <pc:docMk/>
          <pc:sldMk cId="1107645907" sldId="469"/>
        </pc:sldMkLst>
        <pc:spChg chg="mod">
          <ac:chgData name="Tarendra Lakhankar" userId="c154aad8-be34-4135-aae0-d41a5ebf9ce4" providerId="ADAL" clId="{8E6538DA-E4B2-406D-954E-584AEF2793AD}" dt="2024-02-05T22:59:36.186" v="4"/>
          <ac:spMkLst>
            <pc:docMk/>
            <pc:sldMk cId="1107645907" sldId="469"/>
            <ac:spMk id="2" creationId="{00000000-0000-0000-0000-000000000000}"/>
          </ac:spMkLst>
        </pc:spChg>
      </pc:sldChg>
      <pc:sldChg chg="modSp mod modNotesTx">
        <pc:chgData name="Tarendra Lakhankar" userId="c154aad8-be34-4135-aae0-d41a5ebf9ce4" providerId="ADAL" clId="{8E6538DA-E4B2-406D-954E-584AEF2793AD}" dt="2024-02-05T23:07:19.715" v="56" actId="20577"/>
        <pc:sldMkLst>
          <pc:docMk/>
          <pc:sldMk cId="0" sldId="478"/>
        </pc:sldMkLst>
        <pc:spChg chg="mod">
          <ac:chgData name="Tarendra Lakhankar" userId="c154aad8-be34-4135-aae0-d41a5ebf9ce4" providerId="ADAL" clId="{8E6538DA-E4B2-406D-954E-584AEF2793AD}" dt="2024-02-05T23:04:43.742" v="49" actId="20577"/>
          <ac:spMkLst>
            <pc:docMk/>
            <pc:sldMk cId="0" sldId="478"/>
            <ac:spMk id="2" creationId="{F89A507C-3B4F-4172-9EE9-211C45329528}"/>
          </ac:spMkLst>
        </pc:spChg>
      </pc:sldChg>
      <pc:sldChg chg="addSp delSp modSp new mod modClrScheme chgLayout">
        <pc:chgData name="Tarendra Lakhankar" userId="c154aad8-be34-4135-aae0-d41a5ebf9ce4" providerId="ADAL" clId="{8E6538DA-E4B2-406D-954E-584AEF2793AD}" dt="2024-02-05T23:16:24.421" v="85" actId="20577"/>
        <pc:sldMkLst>
          <pc:docMk/>
          <pc:sldMk cId="3782803146" sldId="495"/>
        </pc:sldMkLst>
        <pc:spChg chg="del mod ord">
          <ac:chgData name="Tarendra Lakhankar" userId="c154aad8-be34-4135-aae0-d41a5ebf9ce4" providerId="ADAL" clId="{8E6538DA-E4B2-406D-954E-584AEF2793AD}" dt="2024-02-05T23:16:17.384" v="81" actId="700"/>
          <ac:spMkLst>
            <pc:docMk/>
            <pc:sldMk cId="3782803146" sldId="495"/>
            <ac:spMk id="2" creationId="{78576DC8-C639-743B-A4C5-81A15D7E3726}"/>
          </ac:spMkLst>
        </pc:spChg>
        <pc:spChg chg="del mod ord">
          <ac:chgData name="Tarendra Lakhankar" userId="c154aad8-be34-4135-aae0-d41a5ebf9ce4" providerId="ADAL" clId="{8E6538DA-E4B2-406D-954E-584AEF2793AD}" dt="2024-02-05T23:16:17.384" v="81" actId="700"/>
          <ac:spMkLst>
            <pc:docMk/>
            <pc:sldMk cId="3782803146" sldId="495"/>
            <ac:spMk id="3" creationId="{A01EA093-DC72-B2A4-52FB-B759FBC1029C}"/>
          </ac:spMkLst>
        </pc:spChg>
        <pc:spChg chg="add mod ord">
          <ac:chgData name="Tarendra Lakhankar" userId="c154aad8-be34-4135-aae0-d41a5ebf9ce4" providerId="ADAL" clId="{8E6538DA-E4B2-406D-954E-584AEF2793AD}" dt="2024-02-05T23:16:17.384" v="81" actId="700"/>
          <ac:spMkLst>
            <pc:docMk/>
            <pc:sldMk cId="3782803146" sldId="495"/>
            <ac:spMk id="4" creationId="{E36565BA-0CCD-352A-C8FD-A624635C5C80}"/>
          </ac:spMkLst>
        </pc:spChg>
        <pc:spChg chg="add mod ord">
          <ac:chgData name="Tarendra Lakhankar" userId="c154aad8-be34-4135-aae0-d41a5ebf9ce4" providerId="ADAL" clId="{8E6538DA-E4B2-406D-954E-584AEF2793AD}" dt="2024-02-05T23:16:24.421" v="85" actId="20577"/>
          <ac:spMkLst>
            <pc:docMk/>
            <pc:sldMk cId="3782803146" sldId="495"/>
            <ac:spMk id="5" creationId="{2825939B-50E8-6842-F98B-5BB567205AD7}"/>
          </ac:spMkLst>
        </pc:spChg>
        <pc:spChg chg="add del">
          <ac:chgData name="Tarendra Lakhankar" userId="c154aad8-be34-4135-aae0-d41a5ebf9ce4" providerId="ADAL" clId="{8E6538DA-E4B2-406D-954E-584AEF2793AD}" dt="2024-02-05T23:16:22.954" v="83" actId="22"/>
          <ac:spMkLst>
            <pc:docMk/>
            <pc:sldMk cId="3782803146" sldId="495"/>
            <ac:spMk id="7" creationId="{A928E813-75AA-9906-C2DE-18CD8AA0302C}"/>
          </ac:spMkLst>
        </pc:spChg>
      </pc:sldChg>
    </pc:docChg>
  </pc:docChgLst>
  <pc:docChgLst>
    <pc:chgData name="Tarendra Lakhankar" userId="c154aad8-be34-4135-aae0-d41a5ebf9ce4" providerId="ADAL" clId="{49284D38-D37F-4A59-83CD-4799ABBE3D64}"/>
    <pc:docChg chg="delSld modSld">
      <pc:chgData name="Tarendra Lakhankar" userId="c154aad8-be34-4135-aae0-d41a5ebf9ce4" providerId="ADAL" clId="{49284D38-D37F-4A59-83CD-4799ABBE3D64}" dt="2024-02-06T22:37:27.174" v="8" actId="20577"/>
      <pc:docMkLst>
        <pc:docMk/>
      </pc:docMkLst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5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5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6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6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63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64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65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66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0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3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4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5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6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7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1239160894" sldId="280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8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8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83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84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85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9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9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96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9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29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2866338158" sldId="29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00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03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05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0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1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16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1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24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2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2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2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3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4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4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4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4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5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5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54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55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56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5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3742789029" sldId="35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4149477906" sldId="35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398614234" sldId="360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356073831" sldId="36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4125313291" sldId="36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1800848180" sldId="363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453365116" sldId="366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3817590178" sldId="36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70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7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7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73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7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7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7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8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84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38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101820328" sldId="465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333152719" sldId="466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6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3901685791" sldId="46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1107645907" sldId="46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1031889965" sldId="47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4045772806" sldId="47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7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7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7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80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8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84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85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86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87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88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0" sldId="489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2536078629" sldId="490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1335465855" sldId="491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899073018" sldId="492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3322301899" sldId="493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1422502870" sldId="494"/>
        </pc:sldMkLst>
      </pc:sldChg>
      <pc:sldChg chg="del">
        <pc:chgData name="Tarendra Lakhankar" userId="c154aad8-be34-4135-aae0-d41a5ebf9ce4" providerId="ADAL" clId="{49284D38-D37F-4A59-83CD-4799ABBE3D64}" dt="2024-02-06T22:36:55.680" v="0" actId="47"/>
        <pc:sldMkLst>
          <pc:docMk/>
          <pc:sldMk cId="3991026704" sldId="495"/>
        </pc:sldMkLst>
      </pc:sldChg>
      <pc:sldChg chg="modSp mod">
        <pc:chgData name="Tarendra Lakhankar" userId="c154aad8-be34-4135-aae0-d41a5ebf9ce4" providerId="ADAL" clId="{49284D38-D37F-4A59-83CD-4799ABBE3D64}" dt="2024-02-06T22:37:27.174" v="8" actId="20577"/>
        <pc:sldMkLst>
          <pc:docMk/>
          <pc:sldMk cId="2589900558" sldId="496"/>
        </pc:sldMkLst>
        <pc:spChg chg="mod">
          <ac:chgData name="Tarendra Lakhankar" userId="c154aad8-be34-4135-aae0-d41a5ebf9ce4" providerId="ADAL" clId="{49284D38-D37F-4A59-83CD-4799ABBE3D64}" dt="2024-02-06T22:37:27.174" v="8" actId="20577"/>
          <ac:spMkLst>
            <pc:docMk/>
            <pc:sldMk cId="2589900558" sldId="496"/>
            <ac:spMk id="4" creationId="{B5C10CA8-25B2-CF00-96A1-1E9BE33CB99D}"/>
          </ac:spMkLst>
        </pc:spChg>
      </pc:sldChg>
      <pc:sldMasterChg chg="delSldLayout">
        <pc:chgData name="Tarendra Lakhankar" userId="c154aad8-be34-4135-aae0-d41a5ebf9ce4" providerId="ADAL" clId="{49284D38-D37F-4A59-83CD-4799ABBE3D64}" dt="2024-02-06T22:36:55.680" v="0" actId="47"/>
        <pc:sldMasterMkLst>
          <pc:docMk/>
          <pc:sldMasterMk cId="0" sldId="2147483660"/>
        </pc:sldMasterMkLst>
        <pc:sldLayoutChg chg="del">
          <pc:chgData name="Tarendra Lakhankar" userId="c154aad8-be34-4135-aae0-d41a5ebf9ce4" providerId="ADAL" clId="{49284D38-D37F-4A59-83CD-4799ABBE3D64}" dt="2024-02-06T22:36:55.680" v="0" actId="47"/>
          <pc:sldLayoutMkLst>
            <pc:docMk/>
            <pc:sldMasterMk cId="0" sldId="2147483660"/>
            <pc:sldLayoutMk cId="2563102410" sldId="2147483698"/>
          </pc:sldLayoutMkLst>
        </pc:sldLayoutChg>
      </pc:sldMasterChg>
    </pc:docChg>
  </pc:docChgLst>
  <pc:docChgLst>
    <pc:chgData name="Tarendra.Lakhankar25@login.cuny.edu" userId="c154aad8-be34-4135-aae0-d41a5ebf9ce4" providerId="ADAL" clId="{81099A9C-C499-4EAE-B35D-812B39E54D08}"/>
    <pc:docChg chg="undo custSel addSld delSld modSld sldOrd">
      <pc:chgData name="Tarendra.Lakhankar25@login.cuny.edu" userId="c154aad8-be34-4135-aae0-d41a5ebf9ce4" providerId="ADAL" clId="{81099A9C-C499-4EAE-B35D-812B39E54D08}" dt="2022-02-10T23:02:48.068" v="1039"/>
      <pc:docMkLst>
        <pc:docMk/>
      </pc:docMkLst>
      <pc:sldChg chg="del">
        <pc:chgData name="Tarendra.Lakhankar25@login.cuny.edu" userId="c154aad8-be34-4135-aae0-d41a5ebf9ce4" providerId="ADAL" clId="{81099A9C-C499-4EAE-B35D-812B39E54D08}" dt="2022-02-10T20:10:10.576" v="973" actId="47"/>
        <pc:sldMkLst>
          <pc:docMk/>
          <pc:sldMk cId="0" sldId="258"/>
        </pc:sldMkLst>
      </pc:sldChg>
      <pc:sldChg chg="addSp delSp modSp add del mod">
        <pc:chgData name="Tarendra.Lakhankar25@login.cuny.edu" userId="c154aad8-be34-4135-aae0-d41a5ebf9ce4" providerId="ADAL" clId="{81099A9C-C499-4EAE-B35D-812B39E54D08}" dt="2022-02-10T19:00:41.562" v="416" actId="47"/>
        <pc:sldMkLst>
          <pc:docMk/>
          <pc:sldMk cId="0" sldId="260"/>
        </pc:sldMkLst>
        <pc:spChg chg="add del mod">
          <ac:chgData name="Tarendra.Lakhankar25@login.cuny.edu" userId="c154aad8-be34-4135-aae0-d41a5ebf9ce4" providerId="ADAL" clId="{81099A9C-C499-4EAE-B35D-812B39E54D08}" dt="2022-02-10T18:59:24.633" v="407"/>
          <ac:spMkLst>
            <pc:docMk/>
            <pc:sldMk cId="0" sldId="260"/>
            <ac:spMk id="2" creationId="{F2F3D0F3-AA06-4247-8320-4E9F8E59E6D9}"/>
          </ac:spMkLst>
        </pc:spChg>
        <pc:spChg chg="add mod">
          <ac:chgData name="Tarendra.Lakhankar25@login.cuny.edu" userId="c154aad8-be34-4135-aae0-d41a5ebf9ce4" providerId="ADAL" clId="{81099A9C-C499-4EAE-B35D-812B39E54D08}" dt="2022-02-10T18:59:26.194" v="408"/>
          <ac:spMkLst>
            <pc:docMk/>
            <pc:sldMk cId="0" sldId="260"/>
            <ac:spMk id="3" creationId="{C4185663-7528-4103-A5A0-2779B3EFB122}"/>
          </ac:spMkLst>
        </pc:spChg>
        <pc:spChg chg="mod">
          <ac:chgData name="Tarendra.Lakhankar25@login.cuny.edu" userId="c154aad8-be34-4135-aae0-d41a5ebf9ce4" providerId="ADAL" clId="{81099A9C-C499-4EAE-B35D-812B39E54D08}" dt="2022-02-10T18:59:48.995" v="413" actId="1076"/>
          <ac:spMkLst>
            <pc:docMk/>
            <pc:sldMk cId="0" sldId="260"/>
            <ac:spMk id="14338" creationId="{00000000-0000-0000-0000-000000000000}"/>
          </ac:spMkLst>
        </pc:spChg>
        <pc:spChg chg="del mod">
          <ac:chgData name="Tarendra.Lakhankar25@login.cuny.edu" userId="c154aad8-be34-4135-aae0-d41a5ebf9ce4" providerId="ADAL" clId="{81099A9C-C499-4EAE-B35D-812B39E54D08}" dt="2022-02-10T18:59:24.633" v="407"/>
          <ac:spMkLst>
            <pc:docMk/>
            <pc:sldMk cId="0" sldId="260"/>
            <ac:spMk id="14339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8:59:42.986" v="412" actId="404"/>
          <ac:spMkLst>
            <pc:docMk/>
            <pc:sldMk cId="0" sldId="260"/>
            <ac:spMk id="14340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8:59:48.995" v="413" actId="1076"/>
          <ac:spMkLst>
            <pc:docMk/>
            <pc:sldMk cId="0" sldId="260"/>
            <ac:spMk id="14343" creationId="{00000000-0000-0000-0000-000000000000}"/>
          </ac:spMkLst>
        </pc:spChg>
        <pc:grpChg chg="mod">
          <ac:chgData name="Tarendra.Lakhankar25@login.cuny.edu" userId="c154aad8-be34-4135-aae0-d41a5ebf9ce4" providerId="ADAL" clId="{81099A9C-C499-4EAE-B35D-812B39E54D08}" dt="2022-02-10T18:59:48.995" v="413" actId="1076"/>
          <ac:grpSpMkLst>
            <pc:docMk/>
            <pc:sldMk cId="0" sldId="260"/>
            <ac:grpSpMk id="14341" creationId="{00000000-0000-0000-0000-000000000000}"/>
          </ac:grpSpMkLst>
        </pc:grpChg>
        <pc:grpChg chg="mod">
          <ac:chgData name="Tarendra.Lakhankar25@login.cuny.edu" userId="c154aad8-be34-4135-aae0-d41a5ebf9ce4" providerId="ADAL" clId="{81099A9C-C499-4EAE-B35D-812B39E54D08}" dt="2022-02-10T18:59:48.995" v="413" actId="1076"/>
          <ac:grpSpMkLst>
            <pc:docMk/>
            <pc:sldMk cId="0" sldId="260"/>
            <ac:grpSpMk id="14342" creationId="{00000000-0000-0000-0000-000000000000}"/>
          </ac:grpSpMkLst>
        </pc:grpChg>
      </pc:sldChg>
      <pc:sldChg chg="modSp add mod">
        <pc:chgData name="Tarendra.Lakhankar25@login.cuny.edu" userId="c154aad8-be34-4135-aae0-d41a5ebf9ce4" providerId="ADAL" clId="{81099A9C-C499-4EAE-B35D-812B39E54D08}" dt="2022-02-10T18:37:03.770" v="282" actId="14100"/>
        <pc:sldMkLst>
          <pc:docMk/>
          <pc:sldMk cId="0" sldId="261"/>
        </pc:sldMkLst>
        <pc:spChg chg="mod">
          <ac:chgData name="Tarendra.Lakhankar25@login.cuny.edu" userId="c154aad8-be34-4135-aae0-d41a5ebf9ce4" providerId="ADAL" clId="{81099A9C-C499-4EAE-B35D-812B39E54D08}" dt="2022-02-10T18:36:52.576" v="259" actId="14100"/>
          <ac:spMkLst>
            <pc:docMk/>
            <pc:sldMk cId="0" sldId="261"/>
            <ac:spMk id="9219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8:37:03.770" v="282" actId="14100"/>
          <ac:spMkLst>
            <pc:docMk/>
            <pc:sldMk cId="0" sldId="261"/>
            <ac:spMk id="9222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8:37:00.288" v="281" actId="1038"/>
          <ac:spMkLst>
            <pc:docMk/>
            <pc:sldMk cId="0" sldId="261"/>
            <ac:spMk id="9223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8:37:00.288" v="281" actId="1038"/>
          <ac:spMkLst>
            <pc:docMk/>
            <pc:sldMk cId="0" sldId="261"/>
            <ac:spMk id="9224" creationId="{00000000-0000-0000-0000-000000000000}"/>
          </ac:spMkLst>
        </pc:spChg>
        <pc:grpChg chg="mod">
          <ac:chgData name="Tarendra.Lakhankar25@login.cuny.edu" userId="c154aad8-be34-4135-aae0-d41a5ebf9ce4" providerId="ADAL" clId="{81099A9C-C499-4EAE-B35D-812B39E54D08}" dt="2022-02-10T18:37:00.288" v="281" actId="1038"/>
          <ac:grpSpMkLst>
            <pc:docMk/>
            <pc:sldMk cId="0" sldId="261"/>
            <ac:grpSpMk id="9220" creationId="{00000000-0000-0000-0000-000000000000}"/>
          </ac:grpSpMkLst>
        </pc:grpChg>
        <pc:grpChg chg="mod">
          <ac:chgData name="Tarendra.Lakhankar25@login.cuny.edu" userId="c154aad8-be34-4135-aae0-d41a5ebf9ce4" providerId="ADAL" clId="{81099A9C-C499-4EAE-B35D-812B39E54D08}" dt="2022-02-10T18:37:00.288" v="281" actId="1038"/>
          <ac:grpSpMkLst>
            <pc:docMk/>
            <pc:sldMk cId="0" sldId="261"/>
            <ac:grpSpMk id="9221" creationId="{00000000-0000-0000-0000-000000000000}"/>
          </ac:grpSpMkLst>
        </pc:grpChg>
      </pc:sldChg>
      <pc:sldChg chg="addSp delSp modSp add mod">
        <pc:chgData name="Tarendra.Lakhankar25@login.cuny.edu" userId="c154aad8-be34-4135-aae0-d41a5ebf9ce4" providerId="ADAL" clId="{81099A9C-C499-4EAE-B35D-812B39E54D08}" dt="2022-02-10T19:02:16.718" v="442" actId="1036"/>
        <pc:sldMkLst>
          <pc:docMk/>
          <pc:sldMk cId="0" sldId="262"/>
        </pc:sldMkLst>
        <pc:spChg chg="add del mod">
          <ac:chgData name="Tarendra.Lakhankar25@login.cuny.edu" userId="c154aad8-be34-4135-aae0-d41a5ebf9ce4" providerId="ADAL" clId="{81099A9C-C499-4EAE-B35D-812B39E54D08}" dt="2022-02-10T19:01:57.310" v="426"/>
          <ac:spMkLst>
            <pc:docMk/>
            <pc:sldMk cId="0" sldId="262"/>
            <ac:spMk id="2" creationId="{33DAA485-93D9-45EE-84E4-BDF661FEE6B5}"/>
          </ac:spMkLst>
        </pc:spChg>
        <pc:spChg chg="add del mod">
          <ac:chgData name="Tarendra.Lakhankar25@login.cuny.edu" userId="c154aad8-be34-4135-aae0-d41a5ebf9ce4" providerId="ADAL" clId="{81099A9C-C499-4EAE-B35D-812B39E54D08}" dt="2022-02-10T19:01:57.310" v="426"/>
          <ac:spMkLst>
            <pc:docMk/>
            <pc:sldMk cId="0" sldId="262"/>
            <ac:spMk id="3" creationId="{EA8D06E4-9014-4846-9943-0F6B5A59514F}"/>
          </ac:spMkLst>
        </pc:spChg>
        <pc:spChg chg="mod">
          <ac:chgData name="Tarendra.Lakhankar25@login.cuny.edu" userId="c154aad8-be34-4135-aae0-d41a5ebf9ce4" providerId="ADAL" clId="{81099A9C-C499-4EAE-B35D-812B39E54D08}" dt="2022-02-10T19:01:57.310" v="426"/>
          <ac:spMkLst>
            <pc:docMk/>
            <pc:sldMk cId="0" sldId="262"/>
            <ac:spMk id="17410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9:02:01.595" v="427" actId="14100"/>
          <ac:spMkLst>
            <pc:docMk/>
            <pc:sldMk cId="0" sldId="262"/>
            <ac:spMk id="17411" creationId="{00000000-0000-0000-0000-000000000000}"/>
          </ac:spMkLst>
        </pc:spChg>
        <pc:grpChg chg="mod">
          <ac:chgData name="Tarendra.Lakhankar25@login.cuny.edu" userId="c154aad8-be34-4135-aae0-d41a5ebf9ce4" providerId="ADAL" clId="{81099A9C-C499-4EAE-B35D-812B39E54D08}" dt="2022-02-10T19:02:16.718" v="442" actId="1036"/>
          <ac:grpSpMkLst>
            <pc:docMk/>
            <pc:sldMk cId="0" sldId="262"/>
            <ac:grpSpMk id="17412" creationId="{00000000-0000-0000-0000-000000000000}"/>
          </ac:grpSpMkLst>
        </pc:grpChg>
      </pc:sldChg>
      <pc:sldChg chg="addSp delSp modSp add mod">
        <pc:chgData name="Tarendra.Lakhankar25@login.cuny.edu" userId="c154aad8-be34-4135-aae0-d41a5ebf9ce4" providerId="ADAL" clId="{81099A9C-C499-4EAE-B35D-812B39E54D08}" dt="2022-02-10T19:01:38.662" v="425" actId="14100"/>
        <pc:sldMkLst>
          <pc:docMk/>
          <pc:sldMk cId="0" sldId="263"/>
        </pc:sldMkLst>
        <pc:spChg chg="add del mod">
          <ac:chgData name="Tarendra.Lakhankar25@login.cuny.edu" userId="c154aad8-be34-4135-aae0-d41a5ebf9ce4" providerId="ADAL" clId="{81099A9C-C499-4EAE-B35D-812B39E54D08}" dt="2022-02-10T19:01:31.234" v="423"/>
          <ac:spMkLst>
            <pc:docMk/>
            <pc:sldMk cId="0" sldId="263"/>
            <ac:spMk id="2" creationId="{F2493337-DF31-434F-AFA4-5630CCA77D1E}"/>
          </ac:spMkLst>
        </pc:spChg>
        <pc:spChg chg="add del mod">
          <ac:chgData name="Tarendra.Lakhankar25@login.cuny.edu" userId="c154aad8-be34-4135-aae0-d41a5ebf9ce4" providerId="ADAL" clId="{81099A9C-C499-4EAE-B35D-812B39E54D08}" dt="2022-02-10T19:01:31.234" v="423"/>
          <ac:spMkLst>
            <pc:docMk/>
            <pc:sldMk cId="0" sldId="263"/>
            <ac:spMk id="3" creationId="{A2EC9D7F-1BD7-41F3-9525-9E25CD6110C2}"/>
          </ac:spMkLst>
        </pc:spChg>
        <pc:spChg chg="mod">
          <ac:chgData name="Tarendra.Lakhankar25@login.cuny.edu" userId="c154aad8-be34-4135-aae0-d41a5ebf9ce4" providerId="ADAL" clId="{81099A9C-C499-4EAE-B35D-812B39E54D08}" dt="2022-02-10T19:01:31.234" v="423"/>
          <ac:spMkLst>
            <pc:docMk/>
            <pc:sldMk cId="0" sldId="263"/>
            <ac:spMk id="16386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9:01:31.234" v="423"/>
          <ac:spMkLst>
            <pc:docMk/>
            <pc:sldMk cId="0" sldId="263"/>
            <ac:spMk id="16387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9:01:38.662" v="425" actId="14100"/>
          <ac:spMkLst>
            <pc:docMk/>
            <pc:sldMk cId="0" sldId="263"/>
            <ac:spMk id="16389" creationId="{00000000-0000-0000-0000-000000000000}"/>
          </ac:spMkLst>
        </pc:spChg>
        <pc:picChg chg="mod">
          <ac:chgData name="Tarendra.Lakhankar25@login.cuny.edu" userId="c154aad8-be34-4135-aae0-d41a5ebf9ce4" providerId="ADAL" clId="{81099A9C-C499-4EAE-B35D-812B39E54D08}" dt="2022-02-10T19:01:35.106" v="424" actId="1076"/>
          <ac:picMkLst>
            <pc:docMk/>
            <pc:sldMk cId="0" sldId="263"/>
            <ac:picMk id="16388" creationId="{00000000-0000-0000-0000-000000000000}"/>
          </ac:picMkLst>
        </pc:picChg>
      </pc:sldChg>
      <pc:sldChg chg="addSp delSp modSp add">
        <pc:chgData name="Tarendra.Lakhankar25@login.cuny.edu" userId="c154aad8-be34-4135-aae0-d41a5ebf9ce4" providerId="ADAL" clId="{81099A9C-C499-4EAE-B35D-812B39E54D08}" dt="2022-02-10T19:02:58.102" v="444"/>
        <pc:sldMkLst>
          <pc:docMk/>
          <pc:sldMk cId="0" sldId="264"/>
        </pc:sldMkLst>
        <pc:spChg chg="add del mod">
          <ac:chgData name="Tarendra.Lakhankar25@login.cuny.edu" userId="c154aad8-be34-4135-aae0-d41a5ebf9ce4" providerId="ADAL" clId="{81099A9C-C499-4EAE-B35D-812B39E54D08}" dt="2022-02-10T19:02:58.102" v="444"/>
          <ac:spMkLst>
            <pc:docMk/>
            <pc:sldMk cId="0" sldId="264"/>
            <ac:spMk id="2" creationId="{EA3815D6-2C49-4B5F-8EA2-6ABEA90D3246}"/>
          </ac:spMkLst>
        </pc:spChg>
        <pc:spChg chg="add del mod">
          <ac:chgData name="Tarendra.Lakhankar25@login.cuny.edu" userId="c154aad8-be34-4135-aae0-d41a5ebf9ce4" providerId="ADAL" clId="{81099A9C-C499-4EAE-B35D-812B39E54D08}" dt="2022-02-10T19:02:58.102" v="444"/>
          <ac:spMkLst>
            <pc:docMk/>
            <pc:sldMk cId="0" sldId="264"/>
            <ac:spMk id="3" creationId="{BD5C2755-6289-4F55-B839-183A03CB1A14}"/>
          </ac:spMkLst>
        </pc:spChg>
        <pc:spChg chg="mod">
          <ac:chgData name="Tarendra.Lakhankar25@login.cuny.edu" userId="c154aad8-be34-4135-aae0-d41a5ebf9ce4" providerId="ADAL" clId="{81099A9C-C499-4EAE-B35D-812B39E54D08}" dt="2022-02-10T19:02:58.102" v="444"/>
          <ac:spMkLst>
            <pc:docMk/>
            <pc:sldMk cId="0" sldId="264"/>
            <ac:spMk id="18434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9:02:58.102" v="444"/>
          <ac:spMkLst>
            <pc:docMk/>
            <pc:sldMk cId="0" sldId="264"/>
            <ac:spMk id="18435" creationId="{00000000-0000-0000-0000-000000000000}"/>
          </ac:spMkLst>
        </pc:spChg>
      </pc:sldChg>
      <pc:sldChg chg="addSp delSp modSp add">
        <pc:chgData name="Tarendra.Lakhankar25@login.cuny.edu" userId="c154aad8-be34-4135-aae0-d41a5ebf9ce4" providerId="ADAL" clId="{81099A9C-C499-4EAE-B35D-812B39E54D08}" dt="2022-02-10T19:03:31.408" v="446" actId="478"/>
        <pc:sldMkLst>
          <pc:docMk/>
          <pc:sldMk cId="0" sldId="265"/>
        </pc:sldMkLst>
        <pc:spChg chg="add del mod">
          <ac:chgData name="Tarendra.Lakhankar25@login.cuny.edu" userId="c154aad8-be34-4135-aae0-d41a5ebf9ce4" providerId="ADAL" clId="{81099A9C-C499-4EAE-B35D-812B39E54D08}" dt="2022-02-10T19:03:26.710" v="445"/>
          <ac:spMkLst>
            <pc:docMk/>
            <pc:sldMk cId="0" sldId="265"/>
            <ac:spMk id="2" creationId="{3D6251D6-C510-40A8-9CB9-5FF4DBCD5EF1}"/>
          </ac:spMkLst>
        </pc:spChg>
        <pc:spChg chg="add del mod">
          <ac:chgData name="Tarendra.Lakhankar25@login.cuny.edu" userId="c154aad8-be34-4135-aae0-d41a5ebf9ce4" providerId="ADAL" clId="{81099A9C-C499-4EAE-B35D-812B39E54D08}" dt="2022-02-10T19:03:31.408" v="446" actId="478"/>
          <ac:spMkLst>
            <pc:docMk/>
            <pc:sldMk cId="0" sldId="265"/>
            <ac:spMk id="3" creationId="{A52F54F8-4697-43ED-BBBB-67B4D5DC314B}"/>
          </ac:spMkLst>
        </pc:spChg>
        <pc:spChg chg="mod">
          <ac:chgData name="Tarendra.Lakhankar25@login.cuny.edu" userId="c154aad8-be34-4135-aae0-d41a5ebf9ce4" providerId="ADAL" clId="{81099A9C-C499-4EAE-B35D-812B39E54D08}" dt="2022-02-10T19:03:26.710" v="445"/>
          <ac:spMkLst>
            <pc:docMk/>
            <pc:sldMk cId="0" sldId="265"/>
            <ac:spMk id="19458" creationId="{00000000-0000-0000-0000-000000000000}"/>
          </ac:spMkLst>
        </pc:spChg>
      </pc:sldChg>
      <pc:sldChg chg="add">
        <pc:chgData name="Tarendra.Lakhankar25@login.cuny.edu" userId="c154aad8-be34-4135-aae0-d41a5ebf9ce4" providerId="ADAL" clId="{81099A9C-C499-4EAE-B35D-812B39E54D08}" dt="2022-02-09T03:42:23.647" v="7"/>
        <pc:sldMkLst>
          <pc:docMk/>
          <pc:sldMk cId="0" sldId="266"/>
        </pc:sldMkLst>
      </pc:sldChg>
      <pc:sldChg chg="addSp delSp modSp add mod">
        <pc:chgData name="Tarendra.Lakhankar25@login.cuny.edu" userId="c154aad8-be34-4135-aae0-d41a5ebf9ce4" providerId="ADAL" clId="{81099A9C-C499-4EAE-B35D-812B39E54D08}" dt="2022-02-10T19:04:35.161" v="454" actId="1076"/>
        <pc:sldMkLst>
          <pc:docMk/>
          <pc:sldMk cId="0" sldId="270"/>
        </pc:sldMkLst>
        <pc:spChg chg="add del mod">
          <ac:chgData name="Tarendra.Lakhankar25@login.cuny.edu" userId="c154aad8-be34-4135-aae0-d41a5ebf9ce4" providerId="ADAL" clId="{81099A9C-C499-4EAE-B35D-812B39E54D08}" dt="2022-02-10T19:04:19.349" v="448"/>
          <ac:spMkLst>
            <pc:docMk/>
            <pc:sldMk cId="0" sldId="270"/>
            <ac:spMk id="2" creationId="{F682418B-B8B1-4A63-B4E2-5AA5891F8A13}"/>
          </ac:spMkLst>
        </pc:spChg>
        <pc:spChg chg="add del mod">
          <ac:chgData name="Tarendra.Lakhankar25@login.cuny.edu" userId="c154aad8-be34-4135-aae0-d41a5ebf9ce4" providerId="ADAL" clId="{81099A9C-C499-4EAE-B35D-812B39E54D08}" dt="2022-02-10T19:04:19.349" v="448"/>
          <ac:spMkLst>
            <pc:docMk/>
            <pc:sldMk cId="0" sldId="270"/>
            <ac:spMk id="3" creationId="{D4CF3420-7A46-46CB-A08A-4125B3FDEE04}"/>
          </ac:spMkLst>
        </pc:spChg>
        <pc:spChg chg="add del mod">
          <ac:chgData name="Tarendra.Lakhankar25@login.cuny.edu" userId="c154aad8-be34-4135-aae0-d41a5ebf9ce4" providerId="ADAL" clId="{81099A9C-C499-4EAE-B35D-812B39E54D08}" dt="2022-02-10T19:04:24.364" v="450"/>
          <ac:spMkLst>
            <pc:docMk/>
            <pc:sldMk cId="0" sldId="270"/>
            <ac:spMk id="4" creationId="{D3D3B963-3321-4425-983B-D43D8D564592}"/>
          </ac:spMkLst>
        </pc:spChg>
        <pc:spChg chg="add del mod">
          <ac:chgData name="Tarendra.Lakhankar25@login.cuny.edu" userId="c154aad8-be34-4135-aae0-d41a5ebf9ce4" providerId="ADAL" clId="{81099A9C-C499-4EAE-B35D-812B39E54D08}" dt="2022-02-10T19:04:24.364" v="450"/>
          <ac:spMkLst>
            <pc:docMk/>
            <pc:sldMk cId="0" sldId="270"/>
            <ac:spMk id="5" creationId="{9F8112DB-719E-452F-BF20-C3F07E4D1939}"/>
          </ac:spMkLst>
        </pc:spChg>
        <pc:spChg chg="add del mod">
          <ac:chgData name="Tarendra.Lakhankar25@login.cuny.edu" userId="c154aad8-be34-4135-aae0-d41a5ebf9ce4" providerId="ADAL" clId="{81099A9C-C499-4EAE-B35D-812B39E54D08}" dt="2022-02-10T19:04:28.302" v="452" actId="478"/>
          <ac:spMkLst>
            <pc:docMk/>
            <pc:sldMk cId="0" sldId="270"/>
            <ac:spMk id="6" creationId="{B1BE2B9B-8318-409F-9CA9-494F114FA7A5}"/>
          </ac:spMkLst>
        </pc:spChg>
        <pc:spChg chg="add mod">
          <ac:chgData name="Tarendra.Lakhankar25@login.cuny.edu" userId="c154aad8-be34-4135-aae0-d41a5ebf9ce4" providerId="ADAL" clId="{81099A9C-C499-4EAE-B35D-812B39E54D08}" dt="2022-02-10T19:04:33.183" v="453" actId="1076"/>
          <ac:spMkLst>
            <pc:docMk/>
            <pc:sldMk cId="0" sldId="270"/>
            <ac:spMk id="11" creationId="{D3B75917-941A-42F2-A5A1-9E54C444F16C}"/>
          </ac:spMkLst>
        </pc:spChg>
        <pc:spChg chg="mod">
          <ac:chgData name="Tarendra.Lakhankar25@login.cuny.edu" userId="c154aad8-be34-4135-aae0-d41a5ebf9ce4" providerId="ADAL" clId="{81099A9C-C499-4EAE-B35D-812B39E54D08}" dt="2022-02-10T19:04:24.364" v="450"/>
          <ac:spMkLst>
            <pc:docMk/>
            <pc:sldMk cId="0" sldId="270"/>
            <ac:spMk id="21506" creationId="{00000000-0000-0000-0000-000000000000}"/>
          </ac:spMkLst>
        </pc:spChg>
        <pc:spChg chg="del mod">
          <ac:chgData name="Tarendra.Lakhankar25@login.cuny.edu" userId="c154aad8-be34-4135-aae0-d41a5ebf9ce4" providerId="ADAL" clId="{81099A9C-C499-4EAE-B35D-812B39E54D08}" dt="2022-02-10T19:04:22.321" v="449" actId="21"/>
          <ac:spMkLst>
            <pc:docMk/>
            <pc:sldMk cId="0" sldId="270"/>
            <ac:spMk id="21508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10T19:04:35.161" v="454" actId="1076"/>
          <ac:picMkLst>
            <pc:docMk/>
            <pc:sldMk cId="0" sldId="270"/>
            <ac:picMk id="10" creationId="{1B0563E2-21F0-499F-8010-3A63150B0713}"/>
          </ac:picMkLst>
        </pc:picChg>
        <pc:picChg chg="del">
          <ac:chgData name="Tarendra.Lakhankar25@login.cuny.edu" userId="c154aad8-be34-4135-aae0-d41a5ebf9ce4" providerId="ADAL" clId="{81099A9C-C499-4EAE-B35D-812B39E54D08}" dt="2022-02-10T19:04:22.321" v="449" actId="21"/>
          <ac:picMkLst>
            <pc:docMk/>
            <pc:sldMk cId="0" sldId="270"/>
            <ac:picMk id="21507" creationId="{00000000-0000-0000-0000-000000000000}"/>
          </ac:picMkLst>
        </pc:picChg>
      </pc:sldChg>
      <pc:sldChg chg="addSp delSp modSp add mod ord modClrScheme chgLayout">
        <pc:chgData name="Tarendra.Lakhankar25@login.cuny.edu" userId="c154aad8-be34-4135-aae0-d41a5ebf9ce4" providerId="ADAL" clId="{81099A9C-C499-4EAE-B35D-812B39E54D08}" dt="2022-02-10T19:02:36.008" v="443" actId="14100"/>
        <pc:sldMkLst>
          <pc:docMk/>
          <pc:sldMk cId="0" sldId="271"/>
        </pc:sldMkLst>
        <pc:spChg chg="add del mod">
          <ac:chgData name="Tarendra.Lakhankar25@login.cuny.edu" userId="c154aad8-be34-4135-aae0-d41a5ebf9ce4" providerId="ADAL" clId="{81099A9C-C499-4EAE-B35D-812B39E54D08}" dt="2022-02-10T19:01:01.234" v="418"/>
          <ac:spMkLst>
            <pc:docMk/>
            <pc:sldMk cId="0" sldId="271"/>
            <ac:spMk id="2" creationId="{4A1B5AA2-F8F0-4C0F-84CF-6D5580493F0A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9:01:06.562" v="420" actId="478"/>
          <ac:spMkLst>
            <pc:docMk/>
            <pc:sldMk cId="0" sldId="271"/>
            <ac:spMk id="3" creationId="{F2B51CA9-99A8-4B82-88DD-F5C36843FBB4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29" creationId="{132B4AA1-D507-4C59-A964-BDE388148B6E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30" creationId="{6C99B6B6-982C-42D5-A3CD-D9C6D1A5D0AB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31" creationId="{4BCE251D-CDE7-46AD-AA19-2F8318F6A992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32" creationId="{CF905DE8-AA69-4F6D-AB4F-F5DF0DD1BF6A}"/>
          </ac:spMkLst>
        </pc:spChg>
        <pc:spChg chg="mod">
          <ac:chgData name="Tarendra.Lakhankar25@login.cuny.edu" userId="c154aad8-be34-4135-aae0-d41a5ebf9ce4" providerId="ADAL" clId="{81099A9C-C499-4EAE-B35D-812B39E54D08}" dt="2022-02-10T19:02:36.008" v="443" actId="14100"/>
          <ac:spMkLst>
            <pc:docMk/>
            <pc:sldMk cId="0" sldId="271"/>
            <ac:spMk id="33" creationId="{CE617F4B-FDAD-49EB-B663-D7A9E0C489E1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34" creationId="{2806F84B-2F4C-4FFE-81DB-F2E89407211A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35" creationId="{70468F28-9572-4B8C-9D59-122ABCE6EE75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36" creationId="{A6FA2674-A07F-437E-9A21-619455705324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37" creationId="{B763CF0D-895E-411A-BA10-A19FB5EED466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38" creationId="{CBEE7B3E-50F3-4827-84D3-1E84DF297A42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40" creationId="{2378175A-A59E-4ADB-8197-E39AC9E8424E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41" creationId="{E1A4B59A-0A84-4142-8F38-1652497C4FBB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42" creationId="{F79AEEEE-C5A4-4C60-BF5E-57AB9E2F1F4D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45" creationId="{DDA23E7A-DA59-4A70-A280-51D6972A4512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46" creationId="{BAA2B209-BDB7-4DB0-9B06-709CE90B60DC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47" creationId="{F4F82956-55CC-4B75-B6AF-74C869ECA81B}"/>
          </ac:spMkLst>
        </pc:spChg>
        <pc:spChg chg="mod">
          <ac:chgData name="Tarendra.Lakhankar25@login.cuny.edu" userId="c154aad8-be34-4135-aae0-d41a5ebf9ce4" providerId="ADAL" clId="{81099A9C-C499-4EAE-B35D-812B39E54D08}" dt="2022-02-10T19:01:06.767" v="421"/>
          <ac:spMkLst>
            <pc:docMk/>
            <pc:sldMk cId="0" sldId="271"/>
            <ac:spMk id="48" creationId="{4B205E7C-54AB-4291-BB71-73584A665449}"/>
          </ac:spMkLst>
        </pc:spChg>
        <pc:spChg chg="mod ord">
          <ac:chgData name="Tarendra.Lakhankar25@login.cuny.edu" userId="c154aad8-be34-4135-aae0-d41a5ebf9ce4" providerId="ADAL" clId="{81099A9C-C499-4EAE-B35D-812B39E54D08}" dt="2022-02-10T19:01:03.651" v="419" actId="700"/>
          <ac:spMkLst>
            <pc:docMk/>
            <pc:sldMk cId="0" sldId="271"/>
            <ac:spMk id="15362" creationId="{00000000-0000-0000-0000-000000000000}"/>
          </ac:spMkLst>
        </pc:spChg>
        <pc:grpChg chg="add mod">
          <ac:chgData name="Tarendra.Lakhankar25@login.cuny.edu" userId="c154aad8-be34-4135-aae0-d41a5ebf9ce4" providerId="ADAL" clId="{81099A9C-C499-4EAE-B35D-812B39E54D08}" dt="2022-02-10T19:01:06.767" v="421"/>
          <ac:grpSpMkLst>
            <pc:docMk/>
            <pc:sldMk cId="0" sldId="271"/>
            <ac:grpSpMk id="27" creationId="{28C422D4-B79E-4397-AAA2-9AE856A08FB1}"/>
          </ac:grpSpMkLst>
        </pc:grpChg>
        <pc:grpChg chg="del">
          <ac:chgData name="Tarendra.Lakhankar25@login.cuny.edu" userId="c154aad8-be34-4135-aae0-d41a5ebf9ce4" providerId="ADAL" clId="{81099A9C-C499-4EAE-B35D-812B39E54D08}" dt="2022-02-10T19:00:59.226" v="417" actId="21"/>
          <ac:grpSpMkLst>
            <pc:docMk/>
            <pc:sldMk cId="0" sldId="271"/>
            <ac:grpSpMk id="15363" creationId="{00000000-0000-0000-0000-000000000000}"/>
          </ac:grpSpMkLst>
        </pc:grpChg>
        <pc:picChg chg="mod">
          <ac:chgData name="Tarendra.Lakhankar25@login.cuny.edu" userId="c154aad8-be34-4135-aae0-d41a5ebf9ce4" providerId="ADAL" clId="{81099A9C-C499-4EAE-B35D-812B39E54D08}" dt="2022-02-10T19:01:06.767" v="421"/>
          <ac:picMkLst>
            <pc:docMk/>
            <pc:sldMk cId="0" sldId="271"/>
            <ac:picMk id="28" creationId="{F26A6FFA-8002-43F9-A6CC-19E3CE258F13}"/>
          </ac:picMkLst>
        </pc:picChg>
        <pc:picChg chg="mod">
          <ac:chgData name="Tarendra.Lakhankar25@login.cuny.edu" userId="c154aad8-be34-4135-aae0-d41a5ebf9ce4" providerId="ADAL" clId="{81099A9C-C499-4EAE-B35D-812B39E54D08}" dt="2022-02-10T19:01:06.767" v="421"/>
          <ac:picMkLst>
            <pc:docMk/>
            <pc:sldMk cId="0" sldId="271"/>
            <ac:picMk id="39" creationId="{ED55A548-A9B0-41D2-9F72-24D99A922511}"/>
          </ac:picMkLst>
        </pc:picChg>
        <pc:picChg chg="mod">
          <ac:chgData name="Tarendra.Lakhankar25@login.cuny.edu" userId="c154aad8-be34-4135-aae0-d41a5ebf9ce4" providerId="ADAL" clId="{81099A9C-C499-4EAE-B35D-812B39E54D08}" dt="2022-02-10T19:01:06.767" v="421"/>
          <ac:picMkLst>
            <pc:docMk/>
            <pc:sldMk cId="0" sldId="271"/>
            <ac:picMk id="43" creationId="{F1110475-DA7F-493E-AE0A-86F47170B4F1}"/>
          </ac:picMkLst>
        </pc:picChg>
        <pc:picChg chg="mod">
          <ac:chgData name="Tarendra.Lakhankar25@login.cuny.edu" userId="c154aad8-be34-4135-aae0-d41a5ebf9ce4" providerId="ADAL" clId="{81099A9C-C499-4EAE-B35D-812B39E54D08}" dt="2022-02-10T19:01:06.767" v="421"/>
          <ac:picMkLst>
            <pc:docMk/>
            <pc:sldMk cId="0" sldId="271"/>
            <ac:picMk id="44" creationId="{ACF1FFB1-7BDD-44A5-813B-28EB4C51E970}"/>
          </ac:picMkLst>
        </pc:pic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9:06:09.039" v="461"/>
        <pc:sldMkLst>
          <pc:docMk/>
          <pc:sldMk cId="0" sldId="272"/>
        </pc:sldMkLst>
        <pc:spChg chg="add del mod">
          <ac:chgData name="Tarendra.Lakhankar25@login.cuny.edu" userId="c154aad8-be34-4135-aae0-d41a5ebf9ce4" providerId="ADAL" clId="{81099A9C-C499-4EAE-B35D-812B39E54D08}" dt="2022-02-10T19:06:03.237" v="458"/>
          <ac:spMkLst>
            <pc:docMk/>
            <pc:sldMk cId="0" sldId="272"/>
            <ac:spMk id="2" creationId="{A3A51613-D076-4A64-A52D-3FA1F2B33449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9:06:08.678" v="460" actId="478"/>
          <ac:spMkLst>
            <pc:docMk/>
            <pc:sldMk cId="0" sldId="272"/>
            <ac:spMk id="3" creationId="{BFE12984-2235-4B72-97DB-5C4D5922D1A0}"/>
          </ac:spMkLst>
        </pc:spChg>
        <pc:spChg chg="add mod">
          <ac:chgData name="Tarendra.Lakhankar25@login.cuny.edu" userId="c154aad8-be34-4135-aae0-d41a5ebf9ce4" providerId="ADAL" clId="{81099A9C-C499-4EAE-B35D-812B39E54D08}" dt="2022-02-10T19:06:09.039" v="461"/>
          <ac:spMkLst>
            <pc:docMk/>
            <pc:sldMk cId="0" sldId="272"/>
            <ac:spMk id="10" creationId="{EADF99D1-4C36-41BC-A681-D7380DE579BD}"/>
          </ac:spMkLst>
        </pc:spChg>
        <pc:spChg chg="add mod">
          <ac:chgData name="Tarendra.Lakhankar25@login.cuny.edu" userId="c154aad8-be34-4135-aae0-d41a5ebf9ce4" providerId="ADAL" clId="{81099A9C-C499-4EAE-B35D-812B39E54D08}" dt="2022-02-10T19:06:09.039" v="461"/>
          <ac:spMkLst>
            <pc:docMk/>
            <pc:sldMk cId="0" sldId="272"/>
            <ac:spMk id="11" creationId="{4B2EFAE9-9CF7-4F7B-85FF-74332F0D8EE8}"/>
          </ac:spMkLst>
        </pc:spChg>
        <pc:spChg chg="add mod">
          <ac:chgData name="Tarendra.Lakhankar25@login.cuny.edu" userId="c154aad8-be34-4135-aae0-d41a5ebf9ce4" providerId="ADAL" clId="{81099A9C-C499-4EAE-B35D-812B39E54D08}" dt="2022-02-10T19:06:09.039" v="461"/>
          <ac:spMkLst>
            <pc:docMk/>
            <pc:sldMk cId="0" sldId="272"/>
            <ac:spMk id="12" creationId="{1CF14F48-5A12-43AE-B349-2EB7CD635097}"/>
          </ac:spMkLst>
        </pc:spChg>
        <pc:spChg chg="mod ord">
          <ac:chgData name="Tarendra.Lakhankar25@login.cuny.edu" userId="c154aad8-be34-4135-aae0-d41a5ebf9ce4" providerId="ADAL" clId="{81099A9C-C499-4EAE-B35D-812B39E54D08}" dt="2022-02-10T19:06:05.678" v="459" actId="700"/>
          <ac:spMkLst>
            <pc:docMk/>
            <pc:sldMk cId="0" sldId="272"/>
            <ac:spMk id="23555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9:06:01.679" v="457" actId="21"/>
          <ac:spMkLst>
            <pc:docMk/>
            <pc:sldMk cId="0" sldId="272"/>
            <ac:spMk id="23556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9:06:01.679" v="457" actId="21"/>
          <ac:spMkLst>
            <pc:docMk/>
            <pc:sldMk cId="0" sldId="272"/>
            <ac:spMk id="23557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9:06:01.679" v="457" actId="21"/>
          <ac:spMkLst>
            <pc:docMk/>
            <pc:sldMk cId="0" sldId="272"/>
            <ac:spMk id="23558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10T19:06:09.039" v="461"/>
          <ac:picMkLst>
            <pc:docMk/>
            <pc:sldMk cId="0" sldId="272"/>
            <ac:picMk id="9" creationId="{2EDE7F6E-5B9D-4E7F-B772-8DB1242EC98E}"/>
          </ac:picMkLst>
        </pc:picChg>
        <pc:picChg chg="del">
          <ac:chgData name="Tarendra.Lakhankar25@login.cuny.edu" userId="c154aad8-be34-4135-aae0-d41a5ebf9ce4" providerId="ADAL" clId="{81099A9C-C499-4EAE-B35D-812B39E54D08}" dt="2022-02-10T19:06:01.679" v="457" actId="21"/>
          <ac:picMkLst>
            <pc:docMk/>
            <pc:sldMk cId="0" sldId="272"/>
            <ac:picMk id="23554" creationId="{00000000-0000-0000-0000-000000000000}"/>
          </ac:picMkLst>
        </pc:picChg>
      </pc:sldChg>
      <pc:sldChg chg="addSp delSp modSp add mod">
        <pc:chgData name="Tarendra.Lakhankar25@login.cuny.edu" userId="c154aad8-be34-4135-aae0-d41a5ebf9ce4" providerId="ADAL" clId="{81099A9C-C499-4EAE-B35D-812B39E54D08}" dt="2022-02-10T19:55:11.162" v="894"/>
        <pc:sldMkLst>
          <pc:docMk/>
          <pc:sldMk cId="0" sldId="291"/>
        </pc:sldMkLst>
        <pc:spChg chg="add del mod">
          <ac:chgData name="Tarendra.Lakhankar25@login.cuny.edu" userId="c154aad8-be34-4135-aae0-d41a5ebf9ce4" providerId="ADAL" clId="{81099A9C-C499-4EAE-B35D-812B39E54D08}" dt="2022-02-10T19:55:11.162" v="894"/>
          <ac:spMkLst>
            <pc:docMk/>
            <pc:sldMk cId="0" sldId="291"/>
            <ac:spMk id="2" creationId="{BC7BBAA9-092E-44BD-90FA-204F6758A780}"/>
          </ac:spMkLst>
        </pc:spChg>
        <pc:spChg chg="add del mod">
          <ac:chgData name="Tarendra.Lakhankar25@login.cuny.edu" userId="c154aad8-be34-4135-aae0-d41a5ebf9ce4" providerId="ADAL" clId="{81099A9C-C499-4EAE-B35D-812B39E54D08}" dt="2022-02-10T19:55:11.162" v="894"/>
          <ac:spMkLst>
            <pc:docMk/>
            <pc:sldMk cId="0" sldId="291"/>
            <ac:spMk id="3" creationId="{6EA165D1-360F-4A0E-AB69-D5508E8E1284}"/>
          </ac:spMkLst>
        </pc:spChg>
        <pc:spChg chg="mod">
          <ac:chgData name="Tarendra.Lakhankar25@login.cuny.edu" userId="c154aad8-be34-4135-aae0-d41a5ebf9ce4" providerId="ADAL" clId="{81099A9C-C499-4EAE-B35D-812B39E54D08}" dt="2022-02-10T19:55:11.162" v="894"/>
          <ac:spMkLst>
            <pc:docMk/>
            <pc:sldMk cId="0" sldId="291"/>
            <ac:spMk id="50179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9:55:11.162" v="894"/>
          <ac:spMkLst>
            <pc:docMk/>
            <pc:sldMk cId="0" sldId="291"/>
            <ac:spMk id="50180" creationId="{00000000-0000-0000-0000-000000000000}"/>
          </ac:spMkLst>
        </pc:spChg>
      </pc:sldChg>
      <pc:sldChg chg="addSp delSp modSp add mod">
        <pc:chgData name="Tarendra.Lakhankar25@login.cuny.edu" userId="c154aad8-be34-4135-aae0-d41a5ebf9ce4" providerId="ADAL" clId="{81099A9C-C499-4EAE-B35D-812B39E54D08}" dt="2022-02-10T19:56:53.020" v="903" actId="1076"/>
        <pc:sldMkLst>
          <pc:docMk/>
          <pc:sldMk cId="0" sldId="292"/>
        </pc:sldMkLst>
        <pc:spChg chg="add del mod">
          <ac:chgData name="Tarendra.Lakhankar25@login.cuny.edu" userId="c154aad8-be34-4135-aae0-d41a5ebf9ce4" providerId="ADAL" clId="{81099A9C-C499-4EAE-B35D-812B39E54D08}" dt="2022-02-10T19:54:58.032" v="893"/>
          <ac:spMkLst>
            <pc:docMk/>
            <pc:sldMk cId="0" sldId="292"/>
            <ac:spMk id="2" creationId="{3ABC59D0-8C48-4ED8-A62B-A92F022991B6}"/>
          </ac:spMkLst>
        </pc:spChg>
        <pc:spChg chg="add del mod">
          <ac:chgData name="Tarendra.Lakhankar25@login.cuny.edu" userId="c154aad8-be34-4135-aae0-d41a5ebf9ce4" providerId="ADAL" clId="{81099A9C-C499-4EAE-B35D-812B39E54D08}" dt="2022-02-10T19:54:58.032" v="893"/>
          <ac:spMkLst>
            <pc:docMk/>
            <pc:sldMk cId="0" sldId="292"/>
            <ac:spMk id="3" creationId="{F04E8833-34E3-4123-BD0C-DE433774F0BF}"/>
          </ac:spMkLst>
        </pc:spChg>
        <pc:spChg chg="mod">
          <ac:chgData name="Tarendra.Lakhankar25@login.cuny.edu" userId="c154aad8-be34-4135-aae0-d41a5ebf9ce4" providerId="ADAL" clId="{81099A9C-C499-4EAE-B35D-812B39E54D08}" dt="2022-02-10T19:54:58.032" v="893"/>
          <ac:spMkLst>
            <pc:docMk/>
            <pc:sldMk cId="0" sldId="292"/>
            <ac:spMk id="49154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9:56:48.571" v="902" actId="404"/>
          <ac:spMkLst>
            <pc:docMk/>
            <pc:sldMk cId="0" sldId="292"/>
            <ac:spMk id="49155" creationId="{00000000-0000-0000-0000-000000000000}"/>
          </ac:spMkLst>
        </pc:spChg>
        <pc:grpChg chg="del">
          <ac:chgData name="Tarendra.Lakhankar25@login.cuny.edu" userId="c154aad8-be34-4135-aae0-d41a5ebf9ce4" providerId="ADAL" clId="{81099A9C-C499-4EAE-B35D-812B39E54D08}" dt="2022-02-10T19:56:05.364" v="895" actId="478"/>
          <ac:grpSpMkLst>
            <pc:docMk/>
            <pc:sldMk cId="0" sldId="292"/>
            <ac:grpSpMk id="49156" creationId="{00000000-0000-0000-0000-000000000000}"/>
          </ac:grpSpMkLst>
        </pc:grpChg>
        <pc:picChg chg="add mod">
          <ac:chgData name="Tarendra.Lakhankar25@login.cuny.edu" userId="c154aad8-be34-4135-aae0-d41a5ebf9ce4" providerId="ADAL" clId="{81099A9C-C499-4EAE-B35D-812B39E54D08}" dt="2022-02-10T19:56:53.020" v="903" actId="1076"/>
          <ac:picMkLst>
            <pc:docMk/>
            <pc:sldMk cId="0" sldId="292"/>
            <ac:picMk id="3074" creationId="{02E180AD-A4FE-4B7C-B0D2-1D881B12B61F}"/>
          </ac:picMkLst>
        </pc:picChg>
      </pc:sldChg>
      <pc:sldChg chg="modSp add del mod">
        <pc:chgData name="Tarendra.Lakhankar25@login.cuny.edu" userId="c154aad8-be34-4135-aae0-d41a5ebf9ce4" providerId="ADAL" clId="{81099A9C-C499-4EAE-B35D-812B39E54D08}" dt="2022-02-10T20:06:03.281" v="943" actId="47"/>
        <pc:sldMkLst>
          <pc:docMk/>
          <pc:sldMk cId="0" sldId="295"/>
        </pc:sldMkLst>
        <pc:spChg chg="mod">
          <ac:chgData name="Tarendra.Lakhankar25@login.cuny.edu" userId="c154aad8-be34-4135-aae0-d41a5ebf9ce4" providerId="ADAL" clId="{81099A9C-C499-4EAE-B35D-812B39E54D08}" dt="2022-02-09T03:42:23.741" v="14" actId="27636"/>
          <ac:spMkLst>
            <pc:docMk/>
            <pc:sldMk cId="0" sldId="295"/>
            <ac:spMk id="54275" creationId="{00000000-0000-0000-0000-000000000000}"/>
          </ac:spMkLst>
        </pc:spChg>
      </pc:sldChg>
      <pc:sldChg chg="addSp delSp modSp add mod">
        <pc:chgData name="Tarendra.Lakhankar25@login.cuny.edu" userId="c154aad8-be34-4135-aae0-d41a5ebf9ce4" providerId="ADAL" clId="{81099A9C-C499-4EAE-B35D-812B39E54D08}" dt="2022-02-10T20:07:56.732" v="964" actId="1076"/>
        <pc:sldMkLst>
          <pc:docMk/>
          <pc:sldMk cId="0" sldId="296"/>
        </pc:sldMkLst>
        <pc:spChg chg="add del mod">
          <ac:chgData name="Tarendra.Lakhankar25@login.cuny.edu" userId="c154aad8-be34-4135-aae0-d41a5ebf9ce4" providerId="ADAL" clId="{81099A9C-C499-4EAE-B35D-812B39E54D08}" dt="2022-02-10T20:07:27.769" v="946"/>
          <ac:spMkLst>
            <pc:docMk/>
            <pc:sldMk cId="0" sldId="296"/>
            <ac:spMk id="2" creationId="{6DA02363-EF1B-41B6-B0E4-3F9204AB34CC}"/>
          </ac:spMkLst>
        </pc:spChg>
        <pc:spChg chg="add del mod">
          <ac:chgData name="Tarendra.Lakhankar25@login.cuny.edu" userId="c154aad8-be34-4135-aae0-d41a5ebf9ce4" providerId="ADAL" clId="{81099A9C-C499-4EAE-B35D-812B39E54D08}" dt="2022-02-10T20:07:27.769" v="946"/>
          <ac:spMkLst>
            <pc:docMk/>
            <pc:sldMk cId="0" sldId="296"/>
            <ac:spMk id="3" creationId="{7F896C2F-C965-425C-AA45-C63244F59ED6}"/>
          </ac:spMkLst>
        </pc:spChg>
        <pc:spChg chg="mod">
          <ac:chgData name="Tarendra.Lakhankar25@login.cuny.edu" userId="c154aad8-be34-4135-aae0-d41a5ebf9ce4" providerId="ADAL" clId="{81099A9C-C499-4EAE-B35D-812B39E54D08}" dt="2022-02-10T20:07:49.017" v="960" actId="14100"/>
          <ac:spMkLst>
            <pc:docMk/>
            <pc:sldMk cId="0" sldId="296"/>
            <ac:spMk id="55298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20:07:27.769" v="946"/>
          <ac:spMkLst>
            <pc:docMk/>
            <pc:sldMk cId="0" sldId="296"/>
            <ac:spMk id="55299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10T20:07:56.732" v="964" actId="1076"/>
          <ac:picMkLst>
            <pc:docMk/>
            <pc:sldMk cId="0" sldId="296"/>
            <ac:picMk id="7170" creationId="{E006142B-D58B-469D-9F00-D4F179710429}"/>
          </ac:picMkLst>
        </pc:picChg>
      </pc:sldChg>
      <pc:sldChg chg="addSp delSp modSp add mod">
        <pc:chgData name="Tarendra.Lakhankar25@login.cuny.edu" userId="c154aad8-be34-4135-aae0-d41a5ebf9ce4" providerId="ADAL" clId="{81099A9C-C499-4EAE-B35D-812B39E54D08}" dt="2022-02-10T20:02:50.115" v="925" actId="14100"/>
        <pc:sldMkLst>
          <pc:docMk/>
          <pc:sldMk cId="0" sldId="297"/>
        </pc:sldMkLst>
        <pc:spChg chg="add del mod">
          <ac:chgData name="Tarendra.Lakhankar25@login.cuny.edu" userId="c154aad8-be34-4135-aae0-d41a5ebf9ce4" providerId="ADAL" clId="{81099A9C-C499-4EAE-B35D-812B39E54D08}" dt="2022-02-10T19:59:14.961" v="915"/>
          <ac:spMkLst>
            <pc:docMk/>
            <pc:sldMk cId="0" sldId="297"/>
            <ac:spMk id="2" creationId="{B2B16221-AA49-4E98-BAE7-F4084E3038C5}"/>
          </ac:spMkLst>
        </pc:spChg>
        <pc:spChg chg="add del mod">
          <ac:chgData name="Tarendra.Lakhankar25@login.cuny.edu" userId="c154aad8-be34-4135-aae0-d41a5ebf9ce4" providerId="ADAL" clId="{81099A9C-C499-4EAE-B35D-812B39E54D08}" dt="2022-02-10T19:59:14.961" v="915"/>
          <ac:spMkLst>
            <pc:docMk/>
            <pc:sldMk cId="0" sldId="297"/>
            <ac:spMk id="3" creationId="{B640DEB4-8389-4C2B-AAD3-9E6D8D6EB958}"/>
          </ac:spMkLst>
        </pc:spChg>
        <pc:spChg chg="mod">
          <ac:chgData name="Tarendra.Lakhankar25@login.cuny.edu" userId="c154aad8-be34-4135-aae0-d41a5ebf9ce4" providerId="ADAL" clId="{81099A9C-C499-4EAE-B35D-812B39E54D08}" dt="2022-02-10T19:59:14.961" v="915"/>
          <ac:spMkLst>
            <pc:docMk/>
            <pc:sldMk cId="0" sldId="297"/>
            <ac:spMk id="52226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20:02:45.327" v="923" actId="1076"/>
          <ac:spMkLst>
            <pc:docMk/>
            <pc:sldMk cId="0" sldId="297"/>
            <ac:spMk id="52227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10T20:02:50.115" v="925" actId="14100"/>
          <ac:picMkLst>
            <pc:docMk/>
            <pc:sldMk cId="0" sldId="297"/>
            <ac:picMk id="5122" creationId="{562214A8-8500-4FF1-B534-6575793C4943}"/>
          </ac:picMkLst>
        </pc:picChg>
        <pc:picChg chg="del mod">
          <ac:chgData name="Tarendra.Lakhankar25@login.cuny.edu" userId="c154aad8-be34-4135-aae0-d41a5ebf9ce4" providerId="ADAL" clId="{81099A9C-C499-4EAE-B35D-812B39E54D08}" dt="2022-02-10T20:02:37.605" v="918" actId="478"/>
          <ac:picMkLst>
            <pc:docMk/>
            <pc:sldMk cId="0" sldId="297"/>
            <ac:picMk id="52228" creationId="{00000000-0000-0000-0000-000000000000}"/>
          </ac:picMkLst>
        </pc:picChg>
      </pc:sldChg>
      <pc:sldChg chg="addSp delSp modSp add mod">
        <pc:chgData name="Tarendra.Lakhankar25@login.cuny.edu" userId="c154aad8-be34-4135-aae0-d41a5ebf9ce4" providerId="ADAL" clId="{81099A9C-C499-4EAE-B35D-812B39E54D08}" dt="2022-02-10T20:02:55.237" v="927" actId="27636"/>
        <pc:sldMkLst>
          <pc:docMk/>
          <pc:sldMk cId="0" sldId="298"/>
        </pc:sldMkLst>
        <pc:spChg chg="add del mod">
          <ac:chgData name="Tarendra.Lakhankar25@login.cuny.edu" userId="c154aad8-be34-4135-aae0-d41a5ebf9ce4" providerId="ADAL" clId="{81099A9C-C499-4EAE-B35D-812B39E54D08}" dt="2022-02-10T20:02:55.206" v="926"/>
          <ac:spMkLst>
            <pc:docMk/>
            <pc:sldMk cId="0" sldId="298"/>
            <ac:spMk id="2" creationId="{20831677-E01C-4751-B1D4-06F8594FAAF7}"/>
          </ac:spMkLst>
        </pc:spChg>
        <pc:spChg chg="add del mod">
          <ac:chgData name="Tarendra.Lakhankar25@login.cuny.edu" userId="c154aad8-be34-4135-aae0-d41a5ebf9ce4" providerId="ADAL" clId="{81099A9C-C499-4EAE-B35D-812B39E54D08}" dt="2022-02-10T20:02:55.206" v="926"/>
          <ac:spMkLst>
            <pc:docMk/>
            <pc:sldMk cId="0" sldId="298"/>
            <ac:spMk id="3" creationId="{10F89017-6F6A-439E-952B-F283FADE671E}"/>
          </ac:spMkLst>
        </pc:spChg>
        <pc:spChg chg="mod">
          <ac:chgData name="Tarendra.Lakhankar25@login.cuny.edu" userId="c154aad8-be34-4135-aae0-d41a5ebf9ce4" providerId="ADAL" clId="{81099A9C-C499-4EAE-B35D-812B39E54D08}" dt="2022-02-10T20:02:55.206" v="926"/>
          <ac:spMkLst>
            <pc:docMk/>
            <pc:sldMk cId="0" sldId="298"/>
            <ac:spMk id="53250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20:02:55.237" v="927" actId="27636"/>
          <ac:spMkLst>
            <pc:docMk/>
            <pc:sldMk cId="0" sldId="298"/>
            <ac:spMk id="53251" creationId="{00000000-0000-0000-0000-000000000000}"/>
          </ac:spMkLst>
        </pc:spChg>
      </pc:sldChg>
      <pc:sldChg chg="addSp delSp modSp add del mod">
        <pc:chgData name="Tarendra.Lakhankar25@login.cuny.edu" userId="c154aad8-be34-4135-aae0-d41a5ebf9ce4" providerId="ADAL" clId="{81099A9C-C499-4EAE-B35D-812B39E54D08}" dt="2022-02-10T18:57:48.740" v="389" actId="47"/>
        <pc:sldMkLst>
          <pc:docMk/>
          <pc:sldMk cId="0" sldId="302"/>
        </pc:sldMkLst>
        <pc:spChg chg="add del mod">
          <ac:chgData name="Tarendra.Lakhankar25@login.cuny.edu" userId="c154aad8-be34-4135-aae0-d41a5ebf9ce4" providerId="ADAL" clId="{81099A9C-C499-4EAE-B35D-812B39E54D08}" dt="2022-02-10T18:57:30.381" v="385"/>
          <ac:spMkLst>
            <pc:docMk/>
            <pc:sldMk cId="0" sldId="302"/>
            <ac:spMk id="2" creationId="{026A70A1-28B5-4B02-AEF8-8464367CE10E}"/>
          </ac:spMkLst>
        </pc:spChg>
        <pc:spChg chg="add mod">
          <ac:chgData name="Tarendra.Lakhankar25@login.cuny.edu" userId="c154aad8-be34-4135-aae0-d41a5ebf9ce4" providerId="ADAL" clId="{81099A9C-C499-4EAE-B35D-812B39E54D08}" dt="2022-02-10T18:57:32.515" v="388" actId="20577"/>
          <ac:spMkLst>
            <pc:docMk/>
            <pc:sldMk cId="0" sldId="302"/>
            <ac:spMk id="3" creationId="{4706662A-890B-42B9-9F2B-1F99FEBEB217}"/>
          </ac:spMkLst>
        </pc:spChg>
        <pc:spChg chg="mod">
          <ac:chgData name="Tarendra.Lakhankar25@login.cuny.edu" userId="c154aad8-be34-4135-aae0-d41a5ebf9ce4" providerId="ADAL" clId="{81099A9C-C499-4EAE-B35D-812B39E54D08}" dt="2022-02-10T18:57:27.572" v="384" actId="21"/>
          <ac:spMkLst>
            <pc:docMk/>
            <pc:sldMk cId="0" sldId="302"/>
            <ac:spMk id="5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8:57:30.412" v="386" actId="27636"/>
          <ac:spMkLst>
            <pc:docMk/>
            <pc:sldMk cId="0" sldId="302"/>
            <ac:spMk id="12291" creationId="{00000000-0000-0000-0000-000000000000}"/>
          </ac:spMkLst>
        </pc:spChg>
      </pc:sldChg>
      <pc:sldChg chg="addSp delSp modSp add mod chgLayout">
        <pc:chgData name="Tarendra.Lakhankar25@login.cuny.edu" userId="c154aad8-be34-4135-aae0-d41a5ebf9ce4" providerId="ADAL" clId="{81099A9C-C499-4EAE-B35D-812B39E54D08}" dt="2022-02-10T18:44:15.034" v="358" actId="1037"/>
        <pc:sldMkLst>
          <pc:docMk/>
          <pc:sldMk cId="0" sldId="303"/>
        </pc:sldMkLst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2" creationId="{00000000-0000-0000-0000-000000000000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8:38:24.840" v="295"/>
          <ac:spMkLst>
            <pc:docMk/>
            <pc:sldMk cId="0" sldId="303"/>
            <ac:spMk id="3" creationId="{218A3CA2-C878-44D9-AA76-2BBB3A79E608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8:38:22.345" v="294" actId="478"/>
          <ac:spMkLst>
            <pc:docMk/>
            <pc:sldMk cId="0" sldId="303"/>
            <ac:spMk id="4" creationId="{B9EE3C17-6223-45DF-B2AB-249D02F8B5B7}"/>
          </ac:spMkLst>
        </pc:spChg>
        <pc:spChg chg="add mod">
          <ac:chgData name="Tarendra.Lakhankar25@login.cuny.edu" userId="c154aad8-be34-4135-aae0-d41a5ebf9ce4" providerId="ADAL" clId="{81099A9C-C499-4EAE-B35D-812B39E54D08}" dt="2022-02-10T18:38:32.373" v="300" actId="20577"/>
          <ac:spMkLst>
            <pc:docMk/>
            <pc:sldMk cId="0" sldId="303"/>
            <ac:spMk id="5" creationId="{121B2EB2-03C3-4323-945D-1CE54D8ACB21}"/>
          </ac:spMkLst>
        </pc:spChg>
        <pc:spChg chg="add del mod">
          <ac:chgData name="Tarendra.Lakhankar25@login.cuny.edu" userId="c154aad8-be34-4135-aae0-d41a5ebf9ce4" providerId="ADAL" clId="{81099A9C-C499-4EAE-B35D-812B39E54D08}" dt="2022-02-10T18:38:27.060" v="296" actId="478"/>
          <ac:spMkLst>
            <pc:docMk/>
            <pc:sldMk cId="0" sldId="303"/>
            <ac:spMk id="6" creationId="{389844DA-003F-47CE-A6B2-94828B1C51A6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46" creationId="{C9F8C3AB-1A9A-48C2-91D7-D92ED4354E79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47" creationId="{5A5EFAF9-C6A1-48AF-977E-A7C591EBF0B0}"/>
          </ac:spMkLst>
        </pc:spChg>
        <pc:spChg chg="add del mod">
          <ac:chgData name="Tarendra.Lakhankar25@login.cuny.edu" userId="c154aad8-be34-4135-aae0-d41a5ebf9ce4" providerId="ADAL" clId="{81099A9C-C499-4EAE-B35D-812B39E54D08}" dt="2022-02-10T18:44:07.222" v="324" actId="478"/>
          <ac:spMkLst>
            <pc:docMk/>
            <pc:sldMk cId="0" sldId="303"/>
            <ac:spMk id="48" creationId="{0BB348CC-921E-4EC3-8532-496AE7970459}"/>
          </ac:spMkLst>
        </pc:spChg>
        <pc:spChg chg="add mod">
          <ac:chgData name="Tarendra.Lakhankar25@login.cuny.edu" userId="c154aad8-be34-4135-aae0-d41a5ebf9ce4" providerId="ADAL" clId="{81099A9C-C499-4EAE-B35D-812B39E54D08}" dt="2022-02-10T18:44:15.034" v="358" actId="1037"/>
          <ac:spMkLst>
            <pc:docMk/>
            <pc:sldMk cId="0" sldId="303"/>
            <ac:spMk id="49" creationId="{ECE56E5B-74A2-4FD1-822F-F5C80893AEDC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51" creationId="{718FB63F-32B0-4565-AC34-BB5800C26DDB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52" creationId="{860A5902-A683-428B-9801-D943CD31D911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54" creationId="{83224645-B44E-480C-B2AE-9DC34458A831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55" creationId="{8A4C0D7E-A172-4790-9915-52D4EA56FB15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57" creationId="{69F8A08B-C4F3-4AC2-B339-357A023BAFF7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58" creationId="{41CE2AA4-1CE9-40F3-BD6A-A398095BFA74}"/>
          </ac:spMkLst>
        </pc:spChg>
        <pc:spChg chg="add del mod">
          <ac:chgData name="Tarendra.Lakhankar25@login.cuny.edu" userId="c154aad8-be34-4135-aae0-d41a5ebf9ce4" providerId="ADAL" clId="{81099A9C-C499-4EAE-B35D-812B39E54D08}" dt="2022-02-10T18:44:07.222" v="324" actId="478"/>
          <ac:spMkLst>
            <pc:docMk/>
            <pc:sldMk cId="0" sldId="303"/>
            <ac:spMk id="59" creationId="{B0BAF88F-9F05-4430-B319-4506A17B0377}"/>
          </ac:spMkLst>
        </pc:spChg>
        <pc:spChg chg="add del mod">
          <ac:chgData name="Tarendra.Lakhankar25@login.cuny.edu" userId="c154aad8-be34-4135-aae0-d41a5ebf9ce4" providerId="ADAL" clId="{81099A9C-C499-4EAE-B35D-812B39E54D08}" dt="2022-02-10T18:44:07.222" v="324" actId="478"/>
          <ac:spMkLst>
            <pc:docMk/>
            <pc:sldMk cId="0" sldId="303"/>
            <ac:spMk id="60" creationId="{930B3599-37E2-4C3F-A0B9-1187E0DCFDC7}"/>
          </ac:spMkLst>
        </pc:spChg>
        <pc:spChg chg="add del mod">
          <ac:chgData name="Tarendra.Lakhankar25@login.cuny.edu" userId="c154aad8-be34-4135-aae0-d41a5ebf9ce4" providerId="ADAL" clId="{81099A9C-C499-4EAE-B35D-812B39E54D08}" dt="2022-02-10T18:44:07.222" v="324" actId="478"/>
          <ac:spMkLst>
            <pc:docMk/>
            <pc:sldMk cId="0" sldId="303"/>
            <ac:spMk id="61" creationId="{1FE27E3E-4116-4545-B6CD-3BFE1B4C1396}"/>
          </ac:spMkLst>
        </pc:spChg>
        <pc:spChg chg="add del mod">
          <ac:chgData name="Tarendra.Lakhankar25@login.cuny.edu" userId="c154aad8-be34-4135-aae0-d41a5ebf9ce4" providerId="ADAL" clId="{81099A9C-C499-4EAE-B35D-812B39E54D08}" dt="2022-02-10T18:44:07.222" v="324" actId="478"/>
          <ac:spMkLst>
            <pc:docMk/>
            <pc:sldMk cId="0" sldId="303"/>
            <ac:spMk id="62" creationId="{BBF402FB-25EF-4740-B3B8-4B412F137E27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67" creationId="{E5ECE217-C63C-4A39-9309-C04AD4ADB6B8}"/>
          </ac:spMkLst>
        </pc:spChg>
        <pc:spChg chg="mod">
          <ac:chgData name="Tarendra.Lakhankar25@login.cuny.edu" userId="c154aad8-be34-4135-aae0-d41a5ebf9ce4" providerId="ADAL" clId="{81099A9C-C499-4EAE-B35D-812B39E54D08}" dt="2022-02-10T18:38:28.178" v="297"/>
          <ac:spMkLst>
            <pc:docMk/>
            <pc:sldMk cId="0" sldId="303"/>
            <ac:spMk id="68" creationId="{ED259932-74BA-4244-9AEC-685DC32CE31F}"/>
          </ac:spMkLst>
        </pc:spChg>
        <pc:spChg chg="add mod">
          <ac:chgData name="Tarendra.Lakhankar25@login.cuny.edu" userId="c154aad8-be34-4135-aae0-d41a5ebf9ce4" providerId="ADAL" clId="{81099A9C-C499-4EAE-B35D-812B39E54D08}" dt="2022-02-10T18:44:15.034" v="358" actId="1037"/>
          <ac:spMkLst>
            <pc:docMk/>
            <pc:sldMk cId="0" sldId="303"/>
            <ac:spMk id="69" creationId="{8D487D92-AB7D-4A1C-B3E7-37973293DA52}"/>
          </ac:spMkLst>
        </pc:spChg>
        <pc:spChg chg="add mod">
          <ac:chgData name="Tarendra.Lakhankar25@login.cuny.edu" userId="c154aad8-be34-4135-aae0-d41a5ebf9ce4" providerId="ADAL" clId="{81099A9C-C499-4EAE-B35D-812B39E54D08}" dt="2022-02-10T18:44:15.034" v="358" actId="1037"/>
          <ac:spMkLst>
            <pc:docMk/>
            <pc:sldMk cId="0" sldId="303"/>
            <ac:spMk id="70" creationId="{F3915525-9F11-4ADC-83F9-6623F2E64DD1}"/>
          </ac:spMkLst>
        </pc:spChg>
        <pc:spChg chg="add mod">
          <ac:chgData name="Tarendra.Lakhankar25@login.cuny.edu" userId="c154aad8-be34-4135-aae0-d41a5ebf9ce4" providerId="ADAL" clId="{81099A9C-C499-4EAE-B35D-812B39E54D08}" dt="2022-02-10T18:44:15.034" v="358" actId="1037"/>
          <ac:spMkLst>
            <pc:docMk/>
            <pc:sldMk cId="0" sldId="303"/>
            <ac:spMk id="71" creationId="{B2E7D873-6EE8-4D44-A5B0-0D00661A5109}"/>
          </ac:spMkLst>
        </pc:spChg>
        <pc:spChg chg="add mod">
          <ac:chgData name="Tarendra.Lakhankar25@login.cuny.edu" userId="c154aad8-be34-4135-aae0-d41a5ebf9ce4" providerId="ADAL" clId="{81099A9C-C499-4EAE-B35D-812B39E54D08}" dt="2022-02-10T18:44:15.034" v="358" actId="1037"/>
          <ac:spMkLst>
            <pc:docMk/>
            <pc:sldMk cId="0" sldId="303"/>
            <ac:spMk id="72" creationId="{FAD2A686-7A48-4F64-9BC8-22AB677EB365}"/>
          </ac:spMkLst>
        </pc:spChg>
        <pc:spChg chg="add mod">
          <ac:chgData name="Tarendra.Lakhankar25@login.cuny.edu" userId="c154aad8-be34-4135-aae0-d41a5ebf9ce4" providerId="ADAL" clId="{81099A9C-C499-4EAE-B35D-812B39E54D08}" dt="2022-02-10T18:44:15.034" v="358" actId="1037"/>
          <ac:spMkLst>
            <pc:docMk/>
            <pc:sldMk cId="0" sldId="303"/>
            <ac:spMk id="73" creationId="{58FF3DC2-7F52-4014-8F37-3473CC024426}"/>
          </ac:spMkLst>
        </pc:spChg>
        <pc:spChg chg="add mod">
          <ac:chgData name="Tarendra.Lakhankar25@login.cuny.edu" userId="c154aad8-be34-4135-aae0-d41a5ebf9ce4" providerId="ADAL" clId="{81099A9C-C499-4EAE-B35D-812B39E54D08}" dt="2022-02-10T18:44:15.034" v="358" actId="1037"/>
          <ac:spMkLst>
            <pc:docMk/>
            <pc:sldMk cId="0" sldId="303"/>
            <ac:spMk id="74" creationId="{C1EF0956-7530-4197-90A5-98E9495360E0}"/>
          </ac:spMkLst>
        </pc:spChg>
        <pc:spChg chg="add mod">
          <ac:chgData name="Tarendra.Lakhankar25@login.cuny.edu" userId="c154aad8-be34-4135-aae0-d41a5ebf9ce4" providerId="ADAL" clId="{81099A9C-C499-4EAE-B35D-812B39E54D08}" dt="2022-02-10T18:44:15.034" v="358" actId="1037"/>
          <ac:spMkLst>
            <pc:docMk/>
            <pc:sldMk cId="0" sldId="303"/>
            <ac:spMk id="75" creationId="{2E70D4CC-C9A0-4F38-BEBE-A87459E7F0D3}"/>
          </ac:spMkLst>
        </pc:spChg>
        <pc:spChg chg="add del mod">
          <ac:chgData name="Tarendra.Lakhankar25@login.cuny.edu" userId="c154aad8-be34-4135-aae0-d41a5ebf9ce4" providerId="ADAL" clId="{81099A9C-C499-4EAE-B35D-812B39E54D08}" dt="2022-02-10T18:44:07.222" v="324" actId="478"/>
          <ac:spMkLst>
            <pc:docMk/>
            <pc:sldMk cId="0" sldId="303"/>
            <ac:spMk id="82" creationId="{64E6EE63-9F75-4B8A-B9A6-1AB168A4ABCB}"/>
          </ac:spMkLst>
        </pc:spChg>
        <pc:spChg chg="del mod">
          <ac:chgData name="Tarendra.Lakhankar25@login.cuny.edu" userId="c154aad8-be34-4135-aae0-d41a5ebf9ce4" providerId="ADAL" clId="{81099A9C-C499-4EAE-B35D-812B39E54D08}" dt="2022-02-10T18:44:10.186" v="326" actId="478"/>
          <ac:spMkLst>
            <pc:docMk/>
            <pc:sldMk cId="0" sldId="303"/>
            <ac:spMk id="11266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68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69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73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74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75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76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81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82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83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84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85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86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8:16.695" v="292" actId="21"/>
          <ac:spMkLst>
            <pc:docMk/>
            <pc:sldMk cId="0" sldId="303"/>
            <ac:spMk id="11287" creationId="{00000000-0000-0000-0000-000000000000}"/>
          </ac:spMkLst>
        </pc:spChg>
        <pc:grpChg chg="add del mod">
          <ac:chgData name="Tarendra.Lakhankar25@login.cuny.edu" userId="c154aad8-be34-4135-aae0-d41a5ebf9ce4" providerId="ADAL" clId="{81099A9C-C499-4EAE-B35D-812B39E54D08}" dt="2022-02-10T18:44:07.222" v="324" actId="478"/>
          <ac:grpSpMkLst>
            <pc:docMk/>
            <pc:sldMk cId="0" sldId="303"/>
            <ac:grpSpMk id="45" creationId="{B29A17E6-0CA8-471C-B21C-454EF723A1B5}"/>
          </ac:grpSpMkLst>
        </pc:grpChg>
        <pc:grpChg chg="add del mod">
          <ac:chgData name="Tarendra.Lakhankar25@login.cuny.edu" userId="c154aad8-be34-4135-aae0-d41a5ebf9ce4" providerId="ADAL" clId="{81099A9C-C499-4EAE-B35D-812B39E54D08}" dt="2022-02-10T18:44:07.222" v="324" actId="478"/>
          <ac:grpSpMkLst>
            <pc:docMk/>
            <pc:sldMk cId="0" sldId="303"/>
            <ac:grpSpMk id="50" creationId="{AF87D4CC-BF45-4437-A92C-6127B1F769AA}"/>
          </ac:grpSpMkLst>
        </pc:grpChg>
        <pc:grpChg chg="add del mod">
          <ac:chgData name="Tarendra.Lakhankar25@login.cuny.edu" userId="c154aad8-be34-4135-aae0-d41a5ebf9ce4" providerId="ADAL" clId="{81099A9C-C499-4EAE-B35D-812B39E54D08}" dt="2022-02-10T18:44:07.222" v="324" actId="478"/>
          <ac:grpSpMkLst>
            <pc:docMk/>
            <pc:sldMk cId="0" sldId="303"/>
            <ac:grpSpMk id="53" creationId="{6C1D881F-10D5-4700-A34E-B94702F8F8E5}"/>
          </ac:grpSpMkLst>
        </pc:grpChg>
        <pc:grpChg chg="add del mod">
          <ac:chgData name="Tarendra.Lakhankar25@login.cuny.edu" userId="c154aad8-be34-4135-aae0-d41a5ebf9ce4" providerId="ADAL" clId="{81099A9C-C499-4EAE-B35D-812B39E54D08}" dt="2022-02-10T18:44:07.222" v="324" actId="478"/>
          <ac:grpSpMkLst>
            <pc:docMk/>
            <pc:sldMk cId="0" sldId="303"/>
            <ac:grpSpMk id="56" creationId="{93B0CCA1-5312-4C92-B5C3-DFC1FEB4C4BC}"/>
          </ac:grpSpMkLst>
        </pc:grpChg>
        <pc:grpChg chg="add mod">
          <ac:chgData name="Tarendra.Lakhankar25@login.cuny.edu" userId="c154aad8-be34-4135-aae0-d41a5ebf9ce4" providerId="ADAL" clId="{81099A9C-C499-4EAE-B35D-812B39E54D08}" dt="2022-02-10T18:44:15.034" v="358" actId="1037"/>
          <ac:grpSpMkLst>
            <pc:docMk/>
            <pc:sldMk cId="0" sldId="303"/>
            <ac:grpSpMk id="66" creationId="{A8DA8B34-5DDC-4E96-A422-41BD73BEA86D}"/>
          </ac:grpSpMkLst>
        </pc:grpChg>
        <pc:grpChg chg="del">
          <ac:chgData name="Tarendra.Lakhankar25@login.cuny.edu" userId="c154aad8-be34-4135-aae0-d41a5ebf9ce4" providerId="ADAL" clId="{81099A9C-C499-4EAE-B35D-812B39E54D08}" dt="2022-02-10T18:38:16.695" v="292" actId="21"/>
          <ac:grpSpMkLst>
            <pc:docMk/>
            <pc:sldMk cId="0" sldId="303"/>
            <ac:grpSpMk id="11267" creationId="{00000000-0000-0000-0000-000000000000}"/>
          </ac:grpSpMkLst>
        </pc:grpChg>
        <pc:grpChg chg="del">
          <ac:chgData name="Tarendra.Lakhankar25@login.cuny.edu" userId="c154aad8-be34-4135-aae0-d41a5ebf9ce4" providerId="ADAL" clId="{81099A9C-C499-4EAE-B35D-812B39E54D08}" dt="2022-02-10T18:38:16.695" v="292" actId="21"/>
          <ac:grpSpMkLst>
            <pc:docMk/>
            <pc:sldMk cId="0" sldId="303"/>
            <ac:grpSpMk id="11270" creationId="{00000000-0000-0000-0000-000000000000}"/>
          </ac:grpSpMkLst>
        </pc:grpChg>
        <pc:grpChg chg="del">
          <ac:chgData name="Tarendra.Lakhankar25@login.cuny.edu" userId="c154aad8-be34-4135-aae0-d41a5ebf9ce4" providerId="ADAL" clId="{81099A9C-C499-4EAE-B35D-812B39E54D08}" dt="2022-02-10T18:38:16.695" v="292" actId="21"/>
          <ac:grpSpMkLst>
            <pc:docMk/>
            <pc:sldMk cId="0" sldId="303"/>
            <ac:grpSpMk id="11271" creationId="{00000000-0000-0000-0000-000000000000}"/>
          </ac:grpSpMkLst>
        </pc:grpChg>
        <pc:grpChg chg="del">
          <ac:chgData name="Tarendra.Lakhankar25@login.cuny.edu" userId="c154aad8-be34-4135-aae0-d41a5ebf9ce4" providerId="ADAL" clId="{81099A9C-C499-4EAE-B35D-812B39E54D08}" dt="2022-02-10T18:38:16.695" v="292" actId="21"/>
          <ac:grpSpMkLst>
            <pc:docMk/>
            <pc:sldMk cId="0" sldId="303"/>
            <ac:grpSpMk id="11272" creationId="{00000000-0000-0000-0000-000000000000}"/>
          </ac:grpSpMkLst>
        </pc:grpChg>
        <pc:grpChg chg="del">
          <ac:chgData name="Tarendra.Lakhankar25@login.cuny.edu" userId="c154aad8-be34-4135-aae0-d41a5ebf9ce4" providerId="ADAL" clId="{81099A9C-C499-4EAE-B35D-812B39E54D08}" dt="2022-02-10T18:38:16.695" v="292" actId="21"/>
          <ac:grpSpMkLst>
            <pc:docMk/>
            <pc:sldMk cId="0" sldId="303"/>
            <ac:grpSpMk id="11280" creationId="{00000000-0000-0000-0000-000000000000}"/>
          </ac:grpSpMkLst>
        </pc:grpChg>
        <pc:cxnChg chg="add del mod">
          <ac:chgData name="Tarendra.Lakhankar25@login.cuny.edu" userId="c154aad8-be34-4135-aae0-d41a5ebf9ce4" providerId="ADAL" clId="{81099A9C-C499-4EAE-B35D-812B39E54D08}" dt="2022-02-10T18:44:07.222" v="324" actId="478"/>
          <ac:cxnSpMkLst>
            <pc:docMk/>
            <pc:sldMk cId="0" sldId="303"/>
            <ac:cxnSpMk id="63" creationId="{C04948C6-D84D-4B09-8D99-8B4074E56CAB}"/>
          </ac:cxnSpMkLst>
        </pc:cxnChg>
        <pc:cxnChg chg="add del mod">
          <ac:chgData name="Tarendra.Lakhankar25@login.cuny.edu" userId="c154aad8-be34-4135-aae0-d41a5ebf9ce4" providerId="ADAL" clId="{81099A9C-C499-4EAE-B35D-812B39E54D08}" dt="2022-02-10T18:44:07.222" v="324" actId="478"/>
          <ac:cxnSpMkLst>
            <pc:docMk/>
            <pc:sldMk cId="0" sldId="303"/>
            <ac:cxnSpMk id="64" creationId="{2023956B-BE5C-4A0B-9BCB-AEC49F25A31B}"/>
          </ac:cxnSpMkLst>
        </pc:cxnChg>
        <pc:cxnChg chg="add del mod">
          <ac:chgData name="Tarendra.Lakhankar25@login.cuny.edu" userId="c154aad8-be34-4135-aae0-d41a5ebf9ce4" providerId="ADAL" clId="{81099A9C-C499-4EAE-B35D-812B39E54D08}" dt="2022-02-10T18:44:07.222" v="324" actId="478"/>
          <ac:cxnSpMkLst>
            <pc:docMk/>
            <pc:sldMk cId="0" sldId="303"/>
            <ac:cxnSpMk id="65" creationId="{89AC0223-8041-4392-A8D5-10FEE6A780C9}"/>
          </ac:cxnSpMkLst>
        </pc:cxnChg>
        <pc:cxnChg chg="add mod">
          <ac:chgData name="Tarendra.Lakhankar25@login.cuny.edu" userId="c154aad8-be34-4135-aae0-d41a5ebf9ce4" providerId="ADAL" clId="{81099A9C-C499-4EAE-B35D-812B39E54D08}" dt="2022-02-10T18:44:15.034" v="358" actId="1037"/>
          <ac:cxnSpMkLst>
            <pc:docMk/>
            <pc:sldMk cId="0" sldId="303"/>
            <ac:cxnSpMk id="76" creationId="{0462A5C9-8A83-4037-B394-E3145C183ABE}"/>
          </ac:cxnSpMkLst>
        </pc:cxnChg>
        <pc:cxnChg chg="add mod">
          <ac:chgData name="Tarendra.Lakhankar25@login.cuny.edu" userId="c154aad8-be34-4135-aae0-d41a5ebf9ce4" providerId="ADAL" clId="{81099A9C-C499-4EAE-B35D-812B39E54D08}" dt="2022-02-10T18:44:15.034" v="358" actId="1037"/>
          <ac:cxnSpMkLst>
            <pc:docMk/>
            <pc:sldMk cId="0" sldId="303"/>
            <ac:cxnSpMk id="77" creationId="{C3159559-A822-4893-BA29-154ABCFE5805}"/>
          </ac:cxnSpMkLst>
        </pc:cxnChg>
        <pc:cxnChg chg="add mod">
          <ac:chgData name="Tarendra.Lakhankar25@login.cuny.edu" userId="c154aad8-be34-4135-aae0-d41a5ebf9ce4" providerId="ADAL" clId="{81099A9C-C499-4EAE-B35D-812B39E54D08}" dt="2022-02-10T18:44:15.034" v="358" actId="1037"/>
          <ac:cxnSpMkLst>
            <pc:docMk/>
            <pc:sldMk cId="0" sldId="303"/>
            <ac:cxnSpMk id="78" creationId="{06C7FDE3-1D00-42A5-BE7B-5527302E765A}"/>
          </ac:cxnSpMkLst>
        </pc:cxnChg>
        <pc:cxnChg chg="add mod">
          <ac:chgData name="Tarendra.Lakhankar25@login.cuny.edu" userId="c154aad8-be34-4135-aae0-d41a5ebf9ce4" providerId="ADAL" clId="{81099A9C-C499-4EAE-B35D-812B39E54D08}" dt="2022-02-10T18:44:15.034" v="358" actId="1037"/>
          <ac:cxnSpMkLst>
            <pc:docMk/>
            <pc:sldMk cId="0" sldId="303"/>
            <ac:cxnSpMk id="79" creationId="{C8684030-A534-41A8-BFDA-CB7A6EE0715C}"/>
          </ac:cxnSpMkLst>
        </pc:cxnChg>
        <pc:cxnChg chg="add mod">
          <ac:chgData name="Tarendra.Lakhankar25@login.cuny.edu" userId="c154aad8-be34-4135-aae0-d41a5ebf9ce4" providerId="ADAL" clId="{81099A9C-C499-4EAE-B35D-812B39E54D08}" dt="2022-02-10T18:44:15.034" v="358" actId="1037"/>
          <ac:cxnSpMkLst>
            <pc:docMk/>
            <pc:sldMk cId="0" sldId="303"/>
            <ac:cxnSpMk id="80" creationId="{DEF14D1D-D3C2-444C-BE42-966F325F8896}"/>
          </ac:cxnSpMkLst>
        </pc:cxnChg>
        <pc:cxnChg chg="add mod">
          <ac:chgData name="Tarendra.Lakhankar25@login.cuny.edu" userId="c154aad8-be34-4135-aae0-d41a5ebf9ce4" providerId="ADAL" clId="{81099A9C-C499-4EAE-B35D-812B39E54D08}" dt="2022-02-10T18:44:15.034" v="358" actId="1037"/>
          <ac:cxnSpMkLst>
            <pc:docMk/>
            <pc:sldMk cId="0" sldId="303"/>
            <ac:cxnSpMk id="81" creationId="{EC7D04D8-338F-4EFE-9AB6-20DBF1A830F1}"/>
          </ac:cxnSpMkLst>
        </pc:cxnChg>
        <pc:cxnChg chg="del mod">
          <ac:chgData name="Tarendra.Lakhankar25@login.cuny.edu" userId="c154aad8-be34-4135-aae0-d41a5ebf9ce4" providerId="ADAL" clId="{81099A9C-C499-4EAE-B35D-812B39E54D08}" dt="2022-02-10T18:38:16.695" v="292" actId="21"/>
          <ac:cxnSpMkLst>
            <pc:docMk/>
            <pc:sldMk cId="0" sldId="303"/>
            <ac:cxnSpMk id="11277" creationId="{00000000-0000-0000-0000-000000000000}"/>
          </ac:cxnSpMkLst>
        </pc:cxnChg>
        <pc:cxnChg chg="del mod">
          <ac:chgData name="Tarendra.Lakhankar25@login.cuny.edu" userId="c154aad8-be34-4135-aae0-d41a5ebf9ce4" providerId="ADAL" clId="{81099A9C-C499-4EAE-B35D-812B39E54D08}" dt="2022-02-10T18:38:16.695" v="292" actId="21"/>
          <ac:cxnSpMkLst>
            <pc:docMk/>
            <pc:sldMk cId="0" sldId="303"/>
            <ac:cxnSpMk id="11278" creationId="{00000000-0000-0000-0000-000000000000}"/>
          </ac:cxnSpMkLst>
        </pc:cxnChg>
        <pc:cxnChg chg="del mod">
          <ac:chgData name="Tarendra.Lakhankar25@login.cuny.edu" userId="c154aad8-be34-4135-aae0-d41a5ebf9ce4" providerId="ADAL" clId="{81099A9C-C499-4EAE-B35D-812B39E54D08}" dt="2022-02-10T18:38:16.695" v="292" actId="21"/>
          <ac:cxnSpMkLst>
            <pc:docMk/>
            <pc:sldMk cId="0" sldId="303"/>
            <ac:cxnSpMk id="11279" creationId="{00000000-0000-0000-0000-000000000000}"/>
          </ac:cxnSpMkLst>
        </pc:cxnChg>
        <pc:cxnChg chg="del mod">
          <ac:chgData name="Tarendra.Lakhankar25@login.cuny.edu" userId="c154aad8-be34-4135-aae0-d41a5ebf9ce4" providerId="ADAL" clId="{81099A9C-C499-4EAE-B35D-812B39E54D08}" dt="2022-02-10T18:38:16.695" v="292" actId="21"/>
          <ac:cxnSpMkLst>
            <pc:docMk/>
            <pc:sldMk cId="0" sldId="303"/>
            <ac:cxnSpMk id="11288" creationId="{00000000-0000-0000-0000-000000000000}"/>
          </ac:cxnSpMkLst>
        </pc:cxnChg>
        <pc:cxnChg chg="del mod">
          <ac:chgData name="Tarendra.Lakhankar25@login.cuny.edu" userId="c154aad8-be34-4135-aae0-d41a5ebf9ce4" providerId="ADAL" clId="{81099A9C-C499-4EAE-B35D-812B39E54D08}" dt="2022-02-10T18:38:16.695" v="292" actId="21"/>
          <ac:cxnSpMkLst>
            <pc:docMk/>
            <pc:sldMk cId="0" sldId="303"/>
            <ac:cxnSpMk id="11289" creationId="{00000000-0000-0000-0000-000000000000}"/>
          </ac:cxnSpMkLst>
        </pc:cxnChg>
        <pc:cxnChg chg="del mod">
          <ac:chgData name="Tarendra.Lakhankar25@login.cuny.edu" userId="c154aad8-be34-4135-aae0-d41a5ebf9ce4" providerId="ADAL" clId="{81099A9C-C499-4EAE-B35D-812B39E54D08}" dt="2022-02-10T18:38:16.695" v="292" actId="21"/>
          <ac:cxnSpMkLst>
            <pc:docMk/>
            <pc:sldMk cId="0" sldId="303"/>
            <ac:cxnSpMk id="11290" creationId="{00000000-0000-0000-0000-000000000000}"/>
          </ac:cxnSpMkLst>
        </pc:cxnChg>
        <pc:cxnChg chg="del mod">
          <ac:chgData name="Tarendra.Lakhankar25@login.cuny.edu" userId="c154aad8-be34-4135-aae0-d41a5ebf9ce4" providerId="ADAL" clId="{81099A9C-C499-4EAE-B35D-812B39E54D08}" dt="2022-02-10T18:38:16.695" v="292" actId="21"/>
          <ac:cxnSpMkLst>
            <pc:docMk/>
            <pc:sldMk cId="0" sldId="303"/>
            <ac:cxnSpMk id="11291" creationId="{00000000-0000-0000-0000-000000000000}"/>
          </ac:cxnSpMkLst>
        </pc:cxnChg>
        <pc:cxnChg chg="del mod">
          <ac:chgData name="Tarendra.Lakhankar25@login.cuny.edu" userId="c154aad8-be34-4135-aae0-d41a5ebf9ce4" providerId="ADAL" clId="{81099A9C-C499-4EAE-B35D-812B39E54D08}" dt="2022-02-10T18:38:16.695" v="292" actId="21"/>
          <ac:cxnSpMkLst>
            <pc:docMk/>
            <pc:sldMk cId="0" sldId="303"/>
            <ac:cxnSpMk id="11292" creationId="{00000000-0000-0000-0000-000000000000}"/>
          </ac:cxnSpMkLst>
        </pc:cxnChg>
        <pc:cxnChg chg="del mod">
          <ac:chgData name="Tarendra.Lakhankar25@login.cuny.edu" userId="c154aad8-be34-4135-aae0-d41a5ebf9ce4" providerId="ADAL" clId="{81099A9C-C499-4EAE-B35D-812B39E54D08}" dt="2022-02-10T18:38:16.695" v="292" actId="21"/>
          <ac:cxnSpMkLst>
            <pc:docMk/>
            <pc:sldMk cId="0" sldId="303"/>
            <ac:cxnSpMk id="11293" creationId="{00000000-0000-0000-0000-000000000000}"/>
          </ac:cxnSpMkLst>
        </pc:cxnChg>
      </pc:sldChg>
      <pc:sldChg chg="del">
        <pc:chgData name="Tarendra.Lakhankar25@login.cuny.edu" userId="c154aad8-be34-4135-aae0-d41a5ebf9ce4" providerId="ADAL" clId="{81099A9C-C499-4EAE-B35D-812B39E54D08}" dt="2022-02-10T20:11:41.081" v="989" actId="47"/>
        <pc:sldMkLst>
          <pc:docMk/>
          <pc:sldMk cId="0" sldId="304"/>
        </pc:sldMkLst>
      </pc:sldChg>
      <pc:sldChg chg="modSp add mod">
        <pc:chgData name="Tarendra.Lakhankar25@login.cuny.edu" userId="c154aad8-be34-4135-aae0-d41a5ebf9ce4" providerId="ADAL" clId="{81099A9C-C499-4EAE-B35D-812B39E54D08}" dt="2022-02-10T19:05:29.010" v="456" actId="113"/>
        <pc:sldMkLst>
          <pc:docMk/>
          <pc:sldMk cId="0" sldId="305"/>
        </pc:sldMkLst>
        <pc:spChg chg="mod">
          <ac:chgData name="Tarendra.Lakhankar25@login.cuny.edu" userId="c154aad8-be34-4135-aae0-d41a5ebf9ce4" providerId="ADAL" clId="{81099A9C-C499-4EAE-B35D-812B39E54D08}" dt="2022-02-10T19:05:29.010" v="456" actId="113"/>
          <ac:spMkLst>
            <pc:docMk/>
            <pc:sldMk cId="0" sldId="305"/>
            <ac:spMk id="6147" creationId="{00000000-0000-0000-0000-000000000000}"/>
          </ac:spMkLst>
        </pc:spChg>
      </pc:sldChg>
      <pc:sldChg chg="addSp delSp modSp add mod">
        <pc:chgData name="Tarendra.Lakhankar25@login.cuny.edu" userId="c154aad8-be34-4135-aae0-d41a5ebf9ce4" providerId="ADAL" clId="{81099A9C-C499-4EAE-B35D-812B39E54D08}" dt="2022-02-10T19:01:13.430" v="422" actId="478"/>
        <pc:sldMkLst>
          <pc:docMk/>
          <pc:sldMk cId="0" sldId="308"/>
        </pc:sldMkLst>
        <pc:spChg chg="add del mod">
          <ac:chgData name="Tarendra.Lakhankar25@login.cuny.edu" userId="c154aad8-be34-4135-aae0-d41a5ebf9ce4" providerId="ADAL" clId="{81099A9C-C499-4EAE-B35D-812B39E54D08}" dt="2022-02-10T18:57:54.094" v="390"/>
          <ac:spMkLst>
            <pc:docMk/>
            <pc:sldMk cId="0" sldId="308"/>
            <ac:spMk id="2" creationId="{CBE5CD37-E837-4C9B-9E9E-C6CBC0269D3A}"/>
          </ac:spMkLst>
        </pc:spChg>
        <pc:spChg chg="add del mod">
          <ac:chgData name="Tarendra.Lakhankar25@login.cuny.edu" userId="c154aad8-be34-4135-aae0-d41a5ebf9ce4" providerId="ADAL" clId="{81099A9C-C499-4EAE-B35D-812B39E54D08}" dt="2022-02-10T18:57:56.164" v="391" actId="478"/>
          <ac:spMkLst>
            <pc:docMk/>
            <pc:sldMk cId="0" sldId="308"/>
            <ac:spMk id="3" creationId="{369314EF-1801-4021-8779-6BF391313973}"/>
          </ac:spMkLst>
        </pc:spChg>
        <pc:spChg chg="add del mod">
          <ac:chgData name="Tarendra.Lakhankar25@login.cuny.edu" userId="c154aad8-be34-4135-aae0-d41a5ebf9ce4" providerId="ADAL" clId="{81099A9C-C499-4EAE-B35D-812B39E54D08}" dt="2022-02-10T18:58:08.852" v="392"/>
          <ac:spMkLst>
            <pc:docMk/>
            <pc:sldMk cId="0" sldId="308"/>
            <ac:spMk id="4" creationId="{710929C9-D7FD-4D7D-A9B0-5ED6F0341D49}"/>
          </ac:spMkLst>
        </pc:spChg>
        <pc:spChg chg="add mod">
          <ac:chgData name="Tarendra.Lakhankar25@login.cuny.edu" userId="c154aad8-be34-4135-aae0-d41a5ebf9ce4" providerId="ADAL" clId="{81099A9C-C499-4EAE-B35D-812B39E54D08}" dt="2022-02-10T18:59:14.721" v="405" actId="1076"/>
          <ac:spMkLst>
            <pc:docMk/>
            <pc:sldMk cId="0" sldId="308"/>
            <ac:spMk id="5" creationId="{B2F621B6-16C9-4A64-8A07-907C823DFE65}"/>
          </ac:spMkLst>
        </pc:spChg>
        <pc:spChg chg="mod">
          <ac:chgData name="Tarendra.Lakhankar25@login.cuny.edu" userId="c154aad8-be34-4135-aae0-d41a5ebf9ce4" providerId="ADAL" clId="{81099A9C-C499-4EAE-B35D-812B39E54D08}" dt="2022-02-10T18:58:08.852" v="392"/>
          <ac:spMkLst>
            <pc:docMk/>
            <pc:sldMk cId="0" sldId="308"/>
            <ac:spMk id="13314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8:58:14.092" v="393" actId="21"/>
          <ac:spMkLst>
            <pc:docMk/>
            <pc:sldMk cId="0" sldId="308"/>
            <ac:spMk id="13315" creationId="{00000000-0000-0000-0000-000000000000}"/>
          </ac:spMkLst>
        </pc:spChg>
        <pc:picChg chg="add del mod">
          <ac:chgData name="Tarendra.Lakhankar25@login.cuny.edu" userId="c154aad8-be34-4135-aae0-d41a5ebf9ce4" providerId="ADAL" clId="{81099A9C-C499-4EAE-B35D-812B39E54D08}" dt="2022-02-10T19:01:13.430" v="422" actId="478"/>
          <ac:picMkLst>
            <pc:docMk/>
            <pc:sldMk cId="0" sldId="308"/>
            <ac:picMk id="1026" creationId="{56973FDF-0EB8-4F19-ABEB-1D34CB48EB83}"/>
          </ac:picMkLst>
        </pc:picChg>
        <pc:picChg chg="del mod">
          <ac:chgData name="Tarendra.Lakhankar25@login.cuny.edu" userId="c154aad8-be34-4135-aae0-d41a5ebf9ce4" providerId="ADAL" clId="{81099A9C-C499-4EAE-B35D-812B39E54D08}" dt="2022-02-10T18:58:46.232" v="398" actId="478"/>
          <ac:picMkLst>
            <pc:docMk/>
            <pc:sldMk cId="0" sldId="308"/>
            <ac:picMk id="13316" creationId="{00000000-0000-0000-0000-000000000000}"/>
          </ac:picMkLst>
        </pc:picChg>
      </pc:sldChg>
      <pc:sldChg chg="delSp mod">
        <pc:chgData name="Tarendra.Lakhankar25@login.cuny.edu" userId="c154aad8-be34-4135-aae0-d41a5ebf9ce4" providerId="ADAL" clId="{81099A9C-C499-4EAE-B35D-812B39E54D08}" dt="2022-02-08T21:26:54.164" v="6" actId="478"/>
        <pc:sldMkLst>
          <pc:docMk/>
          <pc:sldMk cId="0" sldId="311"/>
        </pc:sldMkLst>
        <pc:spChg chg="del">
          <ac:chgData name="Tarendra.Lakhankar25@login.cuny.edu" userId="c154aad8-be34-4135-aae0-d41a5ebf9ce4" providerId="ADAL" clId="{81099A9C-C499-4EAE-B35D-812B39E54D08}" dt="2022-02-08T21:26:54.164" v="6" actId="478"/>
          <ac:spMkLst>
            <pc:docMk/>
            <pc:sldMk cId="0" sldId="311"/>
            <ac:spMk id="3" creationId="{A4237760-F7C9-4E10-8072-8E05F9012EB4}"/>
          </ac:spMkLst>
        </pc:spChg>
      </pc:sldChg>
      <pc:sldChg chg="add">
        <pc:chgData name="Tarendra.Lakhankar25@login.cuny.edu" userId="c154aad8-be34-4135-aae0-d41a5ebf9ce4" providerId="ADAL" clId="{81099A9C-C499-4EAE-B35D-812B39E54D08}" dt="2022-02-09T03:42:23.647" v="7"/>
        <pc:sldMkLst>
          <pc:docMk/>
          <pc:sldMk cId="0" sldId="316"/>
        </pc:sldMkLst>
      </pc:sldChg>
      <pc:sldChg chg="add">
        <pc:chgData name="Tarendra.Lakhankar25@login.cuny.edu" userId="c154aad8-be34-4135-aae0-d41a5ebf9ce4" providerId="ADAL" clId="{81099A9C-C499-4EAE-B35D-812B39E54D08}" dt="2022-02-09T03:42:23.647" v="7"/>
        <pc:sldMkLst>
          <pc:docMk/>
          <pc:sldMk cId="0" sldId="317"/>
        </pc:sldMkLst>
      </pc:sldChg>
      <pc:sldChg chg="add del">
        <pc:chgData name="Tarendra.Lakhankar25@login.cuny.edu" userId="c154aad8-be34-4135-aae0-d41a5ebf9ce4" providerId="ADAL" clId="{81099A9C-C499-4EAE-B35D-812B39E54D08}" dt="2022-02-10T19:48:23.995" v="878" actId="47"/>
        <pc:sldMkLst>
          <pc:docMk/>
          <pc:sldMk cId="0" sldId="319"/>
        </pc:sldMkLst>
      </pc:sldChg>
      <pc:sldChg chg="del">
        <pc:chgData name="Tarendra.Lakhankar25@login.cuny.edu" userId="c154aad8-be34-4135-aae0-d41a5ebf9ce4" providerId="ADAL" clId="{81099A9C-C499-4EAE-B35D-812B39E54D08}" dt="2022-02-10T20:11:54.352" v="990" actId="47"/>
        <pc:sldMkLst>
          <pc:docMk/>
          <pc:sldMk cId="0" sldId="320"/>
        </pc:sldMkLst>
      </pc:sldChg>
      <pc:sldChg chg="del">
        <pc:chgData name="Tarendra.Lakhankar25@login.cuny.edu" userId="c154aad8-be34-4135-aae0-d41a5ebf9ce4" providerId="ADAL" clId="{81099A9C-C499-4EAE-B35D-812B39E54D08}" dt="2022-02-10T20:11:58.638" v="991" actId="47"/>
        <pc:sldMkLst>
          <pc:docMk/>
          <pc:sldMk cId="0" sldId="323"/>
        </pc:sldMkLst>
      </pc:sldChg>
      <pc:sldChg chg="add">
        <pc:chgData name="Tarendra.Lakhankar25@login.cuny.edu" userId="c154aad8-be34-4135-aae0-d41a5ebf9ce4" providerId="ADAL" clId="{81099A9C-C499-4EAE-B35D-812B39E54D08}" dt="2022-02-09T03:42:23.647" v="7"/>
        <pc:sldMkLst>
          <pc:docMk/>
          <pc:sldMk cId="0" sldId="324"/>
        </pc:sldMkLst>
      </pc:sldChg>
      <pc:sldChg chg="add modNotesTx">
        <pc:chgData name="Tarendra.Lakhankar25@login.cuny.edu" userId="c154aad8-be34-4135-aae0-d41a5ebf9ce4" providerId="ADAL" clId="{81099A9C-C499-4EAE-B35D-812B39E54D08}" dt="2022-02-10T19:09:24.085" v="471" actId="20577"/>
        <pc:sldMkLst>
          <pc:docMk/>
          <pc:sldMk cId="0" sldId="327"/>
        </pc:sldMkLst>
      </pc:sldChg>
      <pc:sldChg chg="modSp add mod">
        <pc:chgData name="Tarendra.Lakhankar25@login.cuny.edu" userId="c154aad8-be34-4135-aae0-d41a5ebf9ce4" providerId="ADAL" clId="{81099A9C-C499-4EAE-B35D-812B39E54D08}" dt="2022-02-10T15:39:38.481" v="99"/>
        <pc:sldMkLst>
          <pc:docMk/>
          <pc:sldMk cId="0" sldId="328"/>
        </pc:sldMkLst>
        <pc:spChg chg="mod">
          <ac:chgData name="Tarendra.Lakhankar25@login.cuny.edu" userId="c154aad8-be34-4135-aae0-d41a5ebf9ce4" providerId="ADAL" clId="{81099A9C-C499-4EAE-B35D-812B39E54D08}" dt="2022-02-10T15:39:38.481" v="99"/>
          <ac:spMkLst>
            <pc:docMk/>
            <pc:sldMk cId="0" sldId="328"/>
            <ac:spMk id="5123" creationId="{00000000-0000-0000-0000-000000000000}"/>
          </ac:spMkLst>
        </pc:spChg>
      </pc:sldChg>
      <pc:sldChg chg="add">
        <pc:chgData name="Tarendra.Lakhankar25@login.cuny.edu" userId="c154aad8-be34-4135-aae0-d41a5ebf9ce4" providerId="ADAL" clId="{81099A9C-C499-4EAE-B35D-812B39E54D08}" dt="2022-02-09T03:42:23.647" v="7"/>
        <pc:sldMkLst>
          <pc:docMk/>
          <pc:sldMk cId="0" sldId="329"/>
        </pc:sldMkLst>
      </pc:sldChg>
      <pc:sldChg chg="addSp delSp modSp add del mod modClrScheme chgLayout">
        <pc:chgData name="Tarendra.Lakhankar25@login.cuny.edu" userId="c154aad8-be34-4135-aae0-d41a5ebf9ce4" providerId="ADAL" clId="{81099A9C-C499-4EAE-B35D-812B39E54D08}" dt="2022-02-10T19:14:29.643" v="491" actId="47"/>
        <pc:sldMkLst>
          <pc:docMk/>
          <pc:sldMk cId="0" sldId="330"/>
        </pc:sldMkLst>
        <pc:spChg chg="add del mod">
          <ac:chgData name="Tarendra.Lakhankar25@login.cuny.edu" userId="c154aad8-be34-4135-aae0-d41a5ebf9ce4" providerId="ADAL" clId="{81099A9C-C499-4EAE-B35D-812B39E54D08}" dt="2022-02-10T19:14:05.752" v="489"/>
          <ac:spMkLst>
            <pc:docMk/>
            <pc:sldMk cId="0" sldId="330"/>
            <ac:spMk id="2" creationId="{9644FD2D-FFDB-48ED-A491-635F4F4C6207}"/>
          </ac:spMkLst>
        </pc:spChg>
        <pc:spChg chg="add mod ord">
          <ac:chgData name="Tarendra.Lakhankar25@login.cuny.edu" userId="c154aad8-be34-4135-aae0-d41a5ebf9ce4" providerId="ADAL" clId="{81099A9C-C499-4EAE-B35D-812B39E54D08}" dt="2022-02-10T19:14:07.670" v="490" actId="700"/>
          <ac:spMkLst>
            <pc:docMk/>
            <pc:sldMk cId="0" sldId="330"/>
            <ac:spMk id="3" creationId="{E1261BA3-0096-4234-9C81-B20CF38CBE7B}"/>
          </ac:spMkLst>
        </pc:spChg>
        <pc:spChg chg="mod ord">
          <ac:chgData name="Tarendra.Lakhankar25@login.cuny.edu" userId="c154aad8-be34-4135-aae0-d41a5ebf9ce4" providerId="ADAL" clId="{81099A9C-C499-4EAE-B35D-812B39E54D08}" dt="2022-02-10T19:14:07.670" v="490" actId="700"/>
          <ac:spMkLst>
            <pc:docMk/>
            <pc:sldMk cId="0" sldId="330"/>
            <ac:spMk id="33794" creationId="{00000000-0000-0000-0000-000000000000}"/>
          </ac:spMkLst>
        </pc:spChg>
        <pc:picChg chg="del">
          <ac:chgData name="Tarendra.Lakhankar25@login.cuny.edu" userId="c154aad8-be34-4135-aae0-d41a5ebf9ce4" providerId="ADAL" clId="{81099A9C-C499-4EAE-B35D-812B39E54D08}" dt="2022-02-10T19:14:02.362" v="487" actId="478"/>
          <ac:picMkLst>
            <pc:docMk/>
            <pc:sldMk cId="0" sldId="330"/>
            <ac:picMk id="33795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10T19:14:03.545" v="488" actId="478"/>
          <ac:picMkLst>
            <pc:docMk/>
            <pc:sldMk cId="0" sldId="330"/>
            <ac:picMk id="33796" creationId="{00000000-0000-0000-0000-000000000000}"/>
          </ac:picMkLst>
        </pc:pic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9:13:54.192" v="486" actId="1076"/>
        <pc:sldMkLst>
          <pc:docMk/>
          <pc:sldMk cId="0" sldId="331"/>
        </pc:sldMkLst>
        <pc:spChg chg="add del mod">
          <ac:chgData name="Tarendra.Lakhankar25@login.cuny.edu" userId="c154aad8-be34-4135-aae0-d41a5ebf9ce4" providerId="ADAL" clId="{81099A9C-C499-4EAE-B35D-812B39E54D08}" dt="2022-02-10T19:13:09.237" v="477"/>
          <ac:spMkLst>
            <pc:docMk/>
            <pc:sldMk cId="0" sldId="331"/>
            <ac:spMk id="2" creationId="{0268FFF9-2B68-44E0-94CF-A36F06A8F27E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9:13:14.179" v="479" actId="22"/>
          <ac:spMkLst>
            <pc:docMk/>
            <pc:sldMk cId="0" sldId="331"/>
            <ac:spMk id="3" creationId="{EA339590-DC89-4F30-BF34-0B827D5D86C3}"/>
          </ac:spMkLst>
        </pc:spChg>
        <pc:spChg chg="add mod">
          <ac:chgData name="Tarendra.Lakhankar25@login.cuny.edu" userId="c154aad8-be34-4135-aae0-d41a5ebf9ce4" providerId="ADAL" clId="{81099A9C-C499-4EAE-B35D-812B39E54D08}" dt="2022-02-10T19:13:54.192" v="486" actId="1076"/>
          <ac:spMkLst>
            <pc:docMk/>
            <pc:sldMk cId="0" sldId="331"/>
            <ac:spMk id="11" creationId="{03E8053B-F206-4DC9-B12A-3B7AFBFED357}"/>
          </ac:spMkLst>
        </pc:spChg>
        <pc:spChg chg="mod ord">
          <ac:chgData name="Tarendra.Lakhankar25@login.cuny.edu" userId="c154aad8-be34-4135-aae0-d41a5ebf9ce4" providerId="ADAL" clId="{81099A9C-C499-4EAE-B35D-812B39E54D08}" dt="2022-02-10T19:13:11.528" v="478" actId="700"/>
          <ac:spMkLst>
            <pc:docMk/>
            <pc:sldMk cId="0" sldId="331"/>
            <ac:spMk id="34818" creationId="{00000000-0000-0000-0000-000000000000}"/>
          </ac:spMkLst>
        </pc:spChg>
        <pc:picChg chg="add mod ord">
          <ac:chgData name="Tarendra.Lakhankar25@login.cuny.edu" userId="c154aad8-be34-4135-aae0-d41a5ebf9ce4" providerId="ADAL" clId="{81099A9C-C499-4EAE-B35D-812B39E54D08}" dt="2022-02-10T19:13:43.931" v="482" actId="1076"/>
          <ac:picMkLst>
            <pc:docMk/>
            <pc:sldMk cId="0" sldId="331"/>
            <ac:picMk id="5" creationId="{DF032BFC-B6D5-453C-921F-628D1666E588}"/>
          </ac:picMkLst>
        </pc:picChg>
        <pc:picChg chg="del">
          <ac:chgData name="Tarendra.Lakhankar25@login.cuny.edu" userId="c154aad8-be34-4135-aae0-d41a5ebf9ce4" providerId="ADAL" clId="{81099A9C-C499-4EAE-B35D-812B39E54D08}" dt="2022-02-10T19:13:05.465" v="474" actId="478"/>
          <ac:picMkLst>
            <pc:docMk/>
            <pc:sldMk cId="0" sldId="331"/>
            <ac:picMk id="34819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10T19:13:06.632" v="476" actId="478"/>
          <ac:picMkLst>
            <pc:docMk/>
            <pc:sldMk cId="0" sldId="331"/>
            <ac:picMk id="34820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10T19:13:05.986" v="475" actId="478"/>
          <ac:picMkLst>
            <pc:docMk/>
            <pc:sldMk cId="0" sldId="331"/>
            <ac:picMk id="34821" creationId="{00000000-0000-0000-0000-000000000000}"/>
          </ac:picMkLst>
        </pc:picChg>
      </pc:sldChg>
      <pc:sldChg chg="add del">
        <pc:chgData name="Tarendra.Lakhankar25@login.cuny.edu" userId="c154aad8-be34-4135-aae0-d41a5ebf9ce4" providerId="ADAL" clId="{81099A9C-C499-4EAE-B35D-812B39E54D08}" dt="2022-02-10T19:17:17.204" v="492" actId="47"/>
        <pc:sldMkLst>
          <pc:docMk/>
          <pc:sldMk cId="0" sldId="332"/>
        </pc:sldMkLst>
      </pc:sldChg>
      <pc:sldChg chg="add del">
        <pc:chgData name="Tarendra.Lakhankar25@login.cuny.edu" userId="c154aad8-be34-4135-aae0-d41a5ebf9ce4" providerId="ADAL" clId="{81099A9C-C499-4EAE-B35D-812B39E54D08}" dt="2022-02-10T20:09:53.438" v="970" actId="47"/>
        <pc:sldMkLst>
          <pc:docMk/>
          <pc:sldMk cId="0" sldId="338"/>
        </pc:sldMkLst>
      </pc:sldChg>
      <pc:sldChg chg="add del">
        <pc:chgData name="Tarendra.Lakhankar25@login.cuny.edu" userId="c154aad8-be34-4135-aae0-d41a5ebf9ce4" providerId="ADAL" clId="{81099A9C-C499-4EAE-B35D-812B39E54D08}" dt="2022-02-10T20:09:56.985" v="971" actId="47"/>
        <pc:sldMkLst>
          <pc:docMk/>
          <pc:sldMk cId="0" sldId="339"/>
        </pc:sldMkLst>
      </pc:sldChg>
      <pc:sldChg chg="add del">
        <pc:chgData name="Tarendra.Lakhankar25@login.cuny.edu" userId="c154aad8-be34-4135-aae0-d41a5ebf9ce4" providerId="ADAL" clId="{81099A9C-C499-4EAE-B35D-812B39E54D08}" dt="2022-02-10T20:09:58.723" v="972" actId="47"/>
        <pc:sldMkLst>
          <pc:docMk/>
          <pc:sldMk cId="0" sldId="340"/>
        </pc:sldMkLst>
      </pc:sldChg>
      <pc:sldChg chg="add del">
        <pc:chgData name="Tarendra.Lakhankar25@login.cuny.edu" userId="c154aad8-be34-4135-aae0-d41a5ebf9ce4" providerId="ADAL" clId="{81099A9C-C499-4EAE-B35D-812B39E54D08}" dt="2022-02-10T20:08:03.420" v="965" actId="47"/>
        <pc:sldMkLst>
          <pc:docMk/>
          <pc:sldMk cId="0" sldId="341"/>
        </pc:sldMkLst>
      </pc:sldChg>
      <pc:sldChg chg="addSp delSp modSp add mod">
        <pc:chgData name="Tarendra.Lakhankar25@login.cuny.edu" userId="c154aad8-be34-4135-aae0-d41a5ebf9ce4" providerId="ADAL" clId="{81099A9C-C499-4EAE-B35D-812B39E54D08}" dt="2022-02-10T15:58:54.864" v="145" actId="20577"/>
        <pc:sldMkLst>
          <pc:docMk/>
          <pc:sldMk cId="0" sldId="342"/>
        </pc:sldMkLst>
        <pc:spChg chg="mod">
          <ac:chgData name="Tarendra.Lakhankar25@login.cuny.edu" userId="c154aad8-be34-4135-aae0-d41a5ebf9ce4" providerId="ADAL" clId="{81099A9C-C499-4EAE-B35D-812B39E54D08}" dt="2022-02-10T15:58:54.864" v="145" actId="20577"/>
          <ac:spMkLst>
            <pc:docMk/>
            <pc:sldMk cId="0" sldId="342"/>
            <ac:spMk id="2" creationId="{00000000-0000-0000-0000-000000000000}"/>
          </ac:spMkLst>
        </pc:spChg>
        <pc:spChg chg="add mod">
          <ac:chgData name="Tarendra.Lakhankar25@login.cuny.edu" userId="c154aad8-be34-4135-aae0-d41a5ebf9ce4" providerId="ADAL" clId="{81099A9C-C499-4EAE-B35D-812B39E54D08}" dt="2022-02-10T15:55:42.911" v="138" actId="6549"/>
          <ac:spMkLst>
            <pc:docMk/>
            <pc:sldMk cId="0" sldId="342"/>
            <ac:spMk id="6" creationId="{1EA4F5F4-3355-4D8A-9112-D13DEE086FE4}"/>
          </ac:spMkLst>
        </pc:spChg>
        <pc:spChg chg="del">
          <ac:chgData name="Tarendra.Lakhankar25@login.cuny.edu" userId="c154aad8-be34-4135-aae0-d41a5ebf9ce4" providerId="ADAL" clId="{81099A9C-C499-4EAE-B35D-812B39E54D08}" dt="2022-02-10T15:55:14.724" v="133" actId="478"/>
          <ac:spMkLst>
            <pc:docMk/>
            <pc:sldMk cId="0" sldId="342"/>
            <ac:spMk id="7" creationId="{00000000-0000-0000-0000-000000000000}"/>
          </ac:spMkLst>
        </pc:spChg>
        <pc:picChg chg="del">
          <ac:chgData name="Tarendra.Lakhankar25@login.cuny.edu" userId="c154aad8-be34-4135-aae0-d41a5ebf9ce4" providerId="ADAL" clId="{81099A9C-C499-4EAE-B35D-812B39E54D08}" dt="2022-02-10T15:55:12.661" v="132" actId="478"/>
          <ac:picMkLst>
            <pc:docMk/>
            <pc:sldMk cId="0" sldId="342"/>
            <ac:picMk id="3" creationId="{00000000-0000-0000-0000-000000000000}"/>
          </ac:picMkLst>
        </pc:picChg>
        <pc:picChg chg="add mod">
          <ac:chgData name="Tarendra.Lakhankar25@login.cuny.edu" userId="c154aad8-be34-4135-aae0-d41a5ebf9ce4" providerId="ADAL" clId="{81099A9C-C499-4EAE-B35D-812B39E54D08}" dt="2022-02-10T15:55:21.531" v="137" actId="1076"/>
          <ac:picMkLst>
            <pc:docMk/>
            <pc:sldMk cId="0" sldId="342"/>
            <ac:picMk id="8" creationId="{E62ECEFA-0316-4A94-9AB5-5558706CAC1C}"/>
          </ac:picMkLst>
        </pc:picChg>
        <pc:picChg chg="add del">
          <ac:chgData name="Tarendra.Lakhankar25@login.cuny.edu" userId="c154aad8-be34-4135-aae0-d41a5ebf9ce4" providerId="ADAL" clId="{81099A9C-C499-4EAE-B35D-812B39E54D08}" dt="2022-02-10T15:58:43.205" v="141" actId="22"/>
          <ac:picMkLst>
            <pc:docMk/>
            <pc:sldMk cId="0" sldId="342"/>
            <ac:picMk id="10" creationId="{846AD644-FDE1-4F07-BFB9-1FCC4B01B2E4}"/>
          </ac:picMkLst>
        </pc:picChg>
      </pc:sldChg>
      <pc:sldChg chg="add del">
        <pc:chgData name="Tarendra.Lakhankar25@login.cuny.edu" userId="c154aad8-be34-4135-aae0-d41a5ebf9ce4" providerId="ADAL" clId="{81099A9C-C499-4EAE-B35D-812B39E54D08}" dt="2022-02-10T19:17:20.312" v="493" actId="47"/>
        <pc:sldMkLst>
          <pc:docMk/>
          <pc:sldMk cId="0" sldId="343"/>
        </pc:sldMkLst>
      </pc:sldChg>
      <pc:sldChg chg="add del">
        <pc:chgData name="Tarendra.Lakhankar25@login.cuny.edu" userId="c154aad8-be34-4135-aae0-d41a5ebf9ce4" providerId="ADAL" clId="{81099A9C-C499-4EAE-B35D-812B39E54D08}" dt="2022-02-10T19:17:24.227" v="494" actId="47"/>
        <pc:sldMkLst>
          <pc:docMk/>
          <pc:sldMk cId="0" sldId="344"/>
        </pc:sldMkLst>
      </pc:sldChg>
      <pc:sldChg chg="add del">
        <pc:chgData name="Tarendra.Lakhankar25@login.cuny.edu" userId="c154aad8-be34-4135-aae0-d41a5ebf9ce4" providerId="ADAL" clId="{81099A9C-C499-4EAE-B35D-812B39E54D08}" dt="2022-02-10T19:17:26.069" v="495" actId="47"/>
        <pc:sldMkLst>
          <pc:docMk/>
          <pc:sldMk cId="0" sldId="345"/>
        </pc:sldMkLst>
      </pc:sldChg>
      <pc:sldChg chg="add del">
        <pc:chgData name="Tarendra.Lakhankar25@login.cuny.edu" userId="c154aad8-be34-4135-aae0-d41a5ebf9ce4" providerId="ADAL" clId="{81099A9C-C499-4EAE-B35D-812B39E54D08}" dt="2022-02-10T19:17:29.110" v="496" actId="47"/>
        <pc:sldMkLst>
          <pc:docMk/>
          <pc:sldMk cId="0" sldId="346"/>
        </pc:sldMkLst>
      </pc:sldChg>
      <pc:sldChg chg="addSp delSp modSp add mod">
        <pc:chgData name="Tarendra.Lakhankar25@login.cuny.edu" userId="c154aad8-be34-4135-aae0-d41a5ebf9ce4" providerId="ADAL" clId="{81099A9C-C499-4EAE-B35D-812B39E54D08}" dt="2022-02-10T19:39:19.322" v="605"/>
        <pc:sldMkLst>
          <pc:docMk/>
          <pc:sldMk cId="0" sldId="347"/>
        </pc:sldMkLst>
        <pc:spChg chg="add del mod">
          <ac:chgData name="Tarendra.Lakhankar25@login.cuny.edu" userId="c154aad8-be34-4135-aae0-d41a5ebf9ce4" providerId="ADAL" clId="{81099A9C-C499-4EAE-B35D-812B39E54D08}" dt="2022-02-10T19:39:19.322" v="605"/>
          <ac:spMkLst>
            <pc:docMk/>
            <pc:sldMk cId="0" sldId="347"/>
            <ac:spMk id="4" creationId="{5AEF43BA-9553-49AF-81C3-B13809084E52}"/>
          </ac:spMkLst>
        </pc:spChg>
        <pc:spChg chg="add mod">
          <ac:chgData name="Tarendra.Lakhankar25@login.cuny.edu" userId="c154aad8-be34-4135-aae0-d41a5ebf9ce4" providerId="ADAL" clId="{81099A9C-C499-4EAE-B35D-812B39E54D08}" dt="2022-02-10T19:39:19.322" v="605"/>
          <ac:spMkLst>
            <pc:docMk/>
            <pc:sldMk cId="0" sldId="347"/>
            <ac:spMk id="5" creationId="{A01ACE44-3753-410D-BF98-EA9D881375EF}"/>
          </ac:spMkLst>
        </pc:spChg>
        <pc:spChg chg="mod">
          <ac:chgData name="Tarendra.Lakhankar25@login.cuny.edu" userId="c154aad8-be34-4135-aae0-d41a5ebf9ce4" providerId="ADAL" clId="{81099A9C-C499-4EAE-B35D-812B39E54D08}" dt="2022-02-10T19:39:19.322" v="605"/>
          <ac:spMkLst>
            <pc:docMk/>
            <pc:sldMk cId="0" sldId="347"/>
            <ac:spMk id="40963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10T19:33:40.073" v="602" actId="1076"/>
          <ac:picMkLst>
            <pc:docMk/>
            <pc:sldMk cId="0" sldId="347"/>
            <ac:picMk id="3" creationId="{5E67E623-C931-4DD5-BDF3-16326D14DC10}"/>
          </ac:picMkLst>
        </pc:picChg>
        <pc:picChg chg="del mod">
          <ac:chgData name="Tarendra.Lakhankar25@login.cuny.edu" userId="c154aad8-be34-4135-aae0-d41a5ebf9ce4" providerId="ADAL" clId="{81099A9C-C499-4EAE-B35D-812B39E54D08}" dt="2022-02-10T19:33:37.184" v="600" actId="478"/>
          <ac:picMkLst>
            <pc:docMk/>
            <pc:sldMk cId="0" sldId="347"/>
            <ac:picMk id="40962" creationId="{00000000-0000-0000-0000-000000000000}"/>
          </ac:picMkLst>
        </pc:picChg>
      </pc:sldChg>
      <pc:sldChg chg="add">
        <pc:chgData name="Tarendra.Lakhankar25@login.cuny.edu" userId="c154aad8-be34-4135-aae0-d41a5ebf9ce4" providerId="ADAL" clId="{81099A9C-C499-4EAE-B35D-812B39E54D08}" dt="2022-02-09T03:42:23.647" v="7"/>
        <pc:sldMkLst>
          <pc:docMk/>
          <pc:sldMk cId="0" sldId="348"/>
        </pc:sldMkLst>
      </pc:sldChg>
      <pc:sldChg chg="addSp delSp modSp add del mod">
        <pc:chgData name="Tarendra.Lakhankar25@login.cuny.edu" userId="c154aad8-be34-4135-aae0-d41a5ebf9ce4" providerId="ADAL" clId="{81099A9C-C499-4EAE-B35D-812B39E54D08}" dt="2022-02-10T19:46:15.915" v="877" actId="1076"/>
        <pc:sldMkLst>
          <pc:docMk/>
          <pc:sldMk cId="0" sldId="349"/>
        </pc:sldMkLst>
        <pc:spChg chg="add mod">
          <ac:chgData name="Tarendra.Lakhankar25@login.cuny.edu" userId="c154aad8-be34-4135-aae0-d41a5ebf9ce4" providerId="ADAL" clId="{81099A9C-C499-4EAE-B35D-812B39E54D08}" dt="2022-02-10T19:42:50.908" v="862"/>
          <ac:spMkLst>
            <pc:docMk/>
            <pc:sldMk cId="0" sldId="349"/>
            <ac:spMk id="2" creationId="{47ED0DA3-8489-4457-BFBB-6FFFA65A1AB4}"/>
          </ac:spMkLst>
        </pc:spChg>
        <pc:spChg chg="add del mod">
          <ac:chgData name="Tarendra.Lakhankar25@login.cuny.edu" userId="c154aad8-be34-4135-aae0-d41a5ebf9ce4" providerId="ADAL" clId="{81099A9C-C499-4EAE-B35D-812B39E54D08}" dt="2022-02-10T19:42:49.100" v="861" actId="478"/>
          <ac:spMkLst>
            <pc:docMk/>
            <pc:sldMk cId="0" sldId="349"/>
            <ac:spMk id="3" creationId="{DACF01BE-3E86-403E-9393-DE7C7E9B4E85}"/>
          </ac:spMkLst>
        </pc:spChg>
        <pc:spChg chg="add del mod">
          <ac:chgData name="Tarendra.Lakhankar25@login.cuny.edu" userId="c154aad8-be34-4135-aae0-d41a5ebf9ce4" providerId="ADAL" clId="{81099A9C-C499-4EAE-B35D-812B39E54D08}" dt="2022-02-10T19:42:50.908" v="862"/>
          <ac:spMkLst>
            <pc:docMk/>
            <pc:sldMk cId="0" sldId="349"/>
            <ac:spMk id="4" creationId="{BAB7815C-4649-4A17-AD7D-27C18EC02D78}"/>
          </ac:spMkLst>
        </pc:spChg>
        <pc:spChg chg="add del mod">
          <ac:chgData name="Tarendra.Lakhankar25@login.cuny.edu" userId="c154aad8-be34-4135-aae0-d41a5ebf9ce4" providerId="ADAL" clId="{81099A9C-C499-4EAE-B35D-812B39E54D08}" dt="2022-02-10T19:42:52.110" v="863" actId="478"/>
          <ac:spMkLst>
            <pc:docMk/>
            <pc:sldMk cId="0" sldId="349"/>
            <ac:spMk id="5" creationId="{E43367F7-C9BB-4658-AAF6-E16493BD0092}"/>
          </ac:spMkLst>
        </pc:spChg>
        <pc:spChg chg="add mod">
          <ac:chgData name="Tarendra.Lakhankar25@login.cuny.edu" userId="c154aad8-be34-4135-aae0-d41a5ebf9ce4" providerId="ADAL" clId="{81099A9C-C499-4EAE-B35D-812B39E54D08}" dt="2022-02-10T19:45:53.835" v="874" actId="1036"/>
          <ac:spMkLst>
            <pc:docMk/>
            <pc:sldMk cId="0" sldId="349"/>
            <ac:spMk id="10" creationId="{2C38607E-1BAE-4220-8CF9-04E2D013231E}"/>
          </ac:spMkLst>
        </pc:spChg>
        <pc:spChg chg="del">
          <ac:chgData name="Tarendra.Lakhankar25@login.cuny.edu" userId="c154aad8-be34-4135-aae0-d41a5ebf9ce4" providerId="ADAL" clId="{81099A9C-C499-4EAE-B35D-812B39E54D08}" dt="2022-02-10T19:42:41.381" v="857"/>
          <ac:spMkLst>
            <pc:docMk/>
            <pc:sldMk cId="0" sldId="349"/>
            <ac:spMk id="43010" creationId="{00000000-0000-0000-0000-000000000000}"/>
          </ac:spMkLst>
        </pc:spChg>
        <pc:spChg chg="del mod">
          <ac:chgData name="Tarendra.Lakhankar25@login.cuny.edu" userId="c154aad8-be34-4135-aae0-d41a5ebf9ce4" providerId="ADAL" clId="{81099A9C-C499-4EAE-B35D-812B39E54D08}" dt="2022-02-10T19:42:45.162" v="858" actId="478"/>
          <ac:spMkLst>
            <pc:docMk/>
            <pc:sldMk cId="0" sldId="349"/>
            <ac:spMk id="43012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10T19:46:15.915" v="877" actId="1076"/>
          <ac:picMkLst>
            <pc:docMk/>
            <pc:sldMk cId="0" sldId="349"/>
            <ac:picMk id="8" creationId="{53C8C00A-103D-4777-B8C3-F53931A73B54}"/>
          </ac:picMkLst>
        </pc:picChg>
        <pc:picChg chg="del mod">
          <ac:chgData name="Tarendra.Lakhankar25@login.cuny.edu" userId="c154aad8-be34-4135-aae0-d41a5ebf9ce4" providerId="ADAL" clId="{81099A9C-C499-4EAE-B35D-812B39E54D08}" dt="2022-02-10T19:45:35.696" v="866" actId="478"/>
          <ac:picMkLst>
            <pc:docMk/>
            <pc:sldMk cId="0" sldId="349"/>
            <ac:picMk id="43011" creationId="{00000000-0000-0000-0000-000000000000}"/>
          </ac:picMkLst>
        </pc:picChg>
      </pc:sldChg>
      <pc:sldChg chg="add del">
        <pc:chgData name="Tarendra.Lakhankar25@login.cuny.edu" userId="c154aad8-be34-4135-aae0-d41a5ebf9ce4" providerId="ADAL" clId="{81099A9C-C499-4EAE-B35D-812B39E54D08}" dt="2022-02-10T19:17:32.586" v="497" actId="47"/>
        <pc:sldMkLst>
          <pc:docMk/>
          <pc:sldMk cId="0" sldId="350"/>
        </pc:sldMkLst>
      </pc:sldChg>
      <pc:sldChg chg="addSp delSp modSp add mod modClrScheme chgLayout modNotesTx">
        <pc:chgData name="Tarendra.Lakhankar25@login.cuny.edu" userId="c154aad8-be34-4135-aae0-d41a5ebf9ce4" providerId="ADAL" clId="{81099A9C-C499-4EAE-B35D-812B39E54D08}" dt="2022-02-10T19:18:32.959" v="507" actId="20577"/>
        <pc:sldMkLst>
          <pc:docMk/>
          <pc:sldMk cId="0" sldId="351"/>
        </pc:sldMkLst>
        <pc:spChg chg="mod ord">
          <ac:chgData name="Tarendra.Lakhankar25@login.cuny.edu" userId="c154aad8-be34-4135-aae0-d41a5ebf9ce4" providerId="ADAL" clId="{81099A9C-C499-4EAE-B35D-812B39E54D08}" dt="2022-02-10T19:17:58.805" v="503" actId="700"/>
          <ac:spMkLst>
            <pc:docMk/>
            <pc:sldMk cId="0" sldId="351"/>
            <ac:spMk id="2" creationId="{00000000-0000-0000-0000-000000000000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9:18:02.845" v="504" actId="478"/>
          <ac:spMkLst>
            <pc:docMk/>
            <pc:sldMk cId="0" sldId="351"/>
            <ac:spMk id="3" creationId="{0BA7825D-B94D-4290-BBC3-721DCBE57D29}"/>
          </ac:spMkLst>
        </pc:spChg>
        <pc:spChg chg="del">
          <ac:chgData name="Tarendra.Lakhankar25@login.cuny.edu" userId="c154aad8-be34-4135-aae0-d41a5ebf9ce4" providerId="ADAL" clId="{81099A9C-C499-4EAE-B35D-812B39E54D08}" dt="2022-02-10T19:17:56.590" v="502" actId="21"/>
          <ac:spMkLst>
            <pc:docMk/>
            <pc:sldMk cId="0" sldId="351"/>
            <ac:spMk id="5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9:17:56.590" v="502" actId="21"/>
          <ac:spMkLst>
            <pc:docMk/>
            <pc:sldMk cId="0" sldId="351"/>
            <ac:spMk id="11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9:17:56.590" v="502" actId="21"/>
          <ac:spMkLst>
            <pc:docMk/>
            <pc:sldMk cId="0" sldId="351"/>
            <ac:spMk id="12" creationId="{00000000-0000-0000-0000-000000000000}"/>
          </ac:spMkLst>
        </pc:spChg>
        <pc:spChg chg="add mod">
          <ac:chgData name="Tarendra.Lakhankar25@login.cuny.edu" userId="c154aad8-be34-4135-aae0-d41a5ebf9ce4" providerId="ADAL" clId="{81099A9C-C499-4EAE-B35D-812B39E54D08}" dt="2022-02-10T19:18:03.174" v="505"/>
          <ac:spMkLst>
            <pc:docMk/>
            <pc:sldMk cId="0" sldId="351"/>
            <ac:spMk id="15" creationId="{36035C48-C93F-48A9-B7D3-8C9B3680691C}"/>
          </ac:spMkLst>
        </pc:spChg>
        <pc:spChg chg="add mod">
          <ac:chgData name="Tarendra.Lakhankar25@login.cuny.edu" userId="c154aad8-be34-4135-aae0-d41a5ebf9ce4" providerId="ADAL" clId="{81099A9C-C499-4EAE-B35D-812B39E54D08}" dt="2022-02-10T19:18:03.174" v="505"/>
          <ac:spMkLst>
            <pc:docMk/>
            <pc:sldMk cId="0" sldId="351"/>
            <ac:spMk id="18" creationId="{BCFD97B7-A455-4D8B-A60A-B63EB09D43AE}"/>
          </ac:spMkLst>
        </pc:spChg>
        <pc:spChg chg="add mod">
          <ac:chgData name="Tarendra.Lakhankar25@login.cuny.edu" userId="c154aad8-be34-4135-aae0-d41a5ebf9ce4" providerId="ADAL" clId="{81099A9C-C499-4EAE-B35D-812B39E54D08}" dt="2022-02-10T19:18:03.174" v="505"/>
          <ac:spMkLst>
            <pc:docMk/>
            <pc:sldMk cId="0" sldId="351"/>
            <ac:spMk id="19" creationId="{57882D6A-4EE1-491D-A7E3-942D97CE4B48}"/>
          </ac:spMkLst>
        </pc:spChg>
        <pc:picChg chg="add mod">
          <ac:chgData name="Tarendra.Lakhankar25@login.cuny.edu" userId="c154aad8-be34-4135-aae0-d41a5ebf9ce4" providerId="ADAL" clId="{81099A9C-C499-4EAE-B35D-812B39E54D08}" dt="2022-02-10T19:18:03.174" v="505"/>
          <ac:picMkLst>
            <pc:docMk/>
            <pc:sldMk cId="0" sldId="351"/>
            <ac:picMk id="13" creationId="{FDDFE741-49CD-4472-AD83-6572767E7C93}"/>
          </ac:picMkLst>
        </pc:picChg>
        <pc:picChg chg="add mod">
          <ac:chgData name="Tarendra.Lakhankar25@login.cuny.edu" userId="c154aad8-be34-4135-aae0-d41a5ebf9ce4" providerId="ADAL" clId="{81099A9C-C499-4EAE-B35D-812B39E54D08}" dt="2022-02-10T19:18:03.174" v="505"/>
          <ac:picMkLst>
            <pc:docMk/>
            <pc:sldMk cId="0" sldId="351"/>
            <ac:picMk id="14" creationId="{B3F39CDE-52FE-487C-9A3C-1A0E02A2C0FD}"/>
          </ac:picMkLst>
        </pc:picChg>
        <pc:picChg chg="del">
          <ac:chgData name="Tarendra.Lakhankar25@login.cuny.edu" userId="c154aad8-be34-4135-aae0-d41a5ebf9ce4" providerId="ADAL" clId="{81099A9C-C499-4EAE-B35D-812B39E54D08}" dt="2022-02-10T19:17:56.590" v="502" actId="21"/>
          <ac:picMkLst>
            <pc:docMk/>
            <pc:sldMk cId="0" sldId="351"/>
            <ac:picMk id="116738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10T19:17:56.590" v="502" actId="21"/>
          <ac:picMkLst>
            <pc:docMk/>
            <pc:sldMk cId="0" sldId="351"/>
            <ac:picMk id="116739" creationId="{00000000-0000-0000-0000-000000000000}"/>
          </ac:picMkLst>
        </pc:picChg>
        <pc:cxnChg chg="del mod">
          <ac:chgData name="Tarendra.Lakhankar25@login.cuny.edu" userId="c154aad8-be34-4135-aae0-d41a5ebf9ce4" providerId="ADAL" clId="{81099A9C-C499-4EAE-B35D-812B39E54D08}" dt="2022-02-10T19:17:56.590" v="502" actId="21"/>
          <ac:cxnSpMkLst>
            <pc:docMk/>
            <pc:sldMk cId="0" sldId="351"/>
            <ac:cxnSpMk id="7" creationId="{00000000-0000-0000-0000-000000000000}"/>
          </ac:cxnSpMkLst>
        </pc:cxnChg>
        <pc:cxnChg chg="del mod">
          <ac:chgData name="Tarendra.Lakhankar25@login.cuny.edu" userId="c154aad8-be34-4135-aae0-d41a5ebf9ce4" providerId="ADAL" clId="{81099A9C-C499-4EAE-B35D-812B39E54D08}" dt="2022-02-10T19:17:56.590" v="502" actId="21"/>
          <ac:cxnSpMkLst>
            <pc:docMk/>
            <pc:sldMk cId="0" sldId="351"/>
            <ac:cxnSpMk id="9" creationId="{00000000-0000-0000-0000-000000000000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8:03.174" v="505"/>
          <ac:cxnSpMkLst>
            <pc:docMk/>
            <pc:sldMk cId="0" sldId="351"/>
            <ac:cxnSpMk id="16" creationId="{BDC503FF-9B73-4077-8C15-6EC9A18FB286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8:03.174" v="505"/>
          <ac:cxnSpMkLst>
            <pc:docMk/>
            <pc:sldMk cId="0" sldId="351"/>
            <ac:cxnSpMk id="17" creationId="{FA138C88-F31C-43B8-991E-9E2ABF96051C}"/>
          </ac:cxnSpMkLst>
        </pc:cxn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9:17:48.344" v="501"/>
        <pc:sldMkLst>
          <pc:docMk/>
          <pc:sldMk cId="0" sldId="352"/>
        </pc:sldMkLst>
        <pc:spChg chg="mod ord">
          <ac:chgData name="Tarendra.Lakhankar25@login.cuny.edu" userId="c154aad8-be34-4135-aae0-d41a5ebf9ce4" providerId="ADAL" clId="{81099A9C-C499-4EAE-B35D-812B39E54D08}" dt="2022-02-10T19:17:45.180" v="499" actId="700"/>
          <ac:spMkLst>
            <pc:docMk/>
            <pc:sldMk cId="0" sldId="352"/>
            <ac:spMk id="2" creationId="{00000000-0000-0000-0000-000000000000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9:17:48.076" v="500" actId="478"/>
          <ac:spMkLst>
            <pc:docMk/>
            <pc:sldMk cId="0" sldId="352"/>
            <ac:spMk id="3" creationId="{C47188D3-627B-4FCB-9A75-815049D4DC57}"/>
          </ac:spMkLst>
        </pc:spChg>
        <pc:spChg chg="del">
          <ac:chgData name="Tarendra.Lakhankar25@login.cuny.edu" userId="c154aad8-be34-4135-aae0-d41a5ebf9ce4" providerId="ADAL" clId="{81099A9C-C499-4EAE-B35D-812B39E54D08}" dt="2022-02-10T19:17:42.747" v="498" actId="21"/>
          <ac:spMkLst>
            <pc:docMk/>
            <pc:sldMk cId="0" sldId="352"/>
            <ac:spMk id="44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9:17:42.747" v="498" actId="21"/>
          <ac:spMkLst>
            <pc:docMk/>
            <pc:sldMk cId="0" sldId="352"/>
            <ac:spMk id="45" creationId="{00000000-0000-0000-0000-000000000000}"/>
          </ac:spMkLst>
        </pc:spChg>
        <pc:spChg chg="add mod">
          <ac:chgData name="Tarendra.Lakhankar25@login.cuny.edu" userId="c154aad8-be34-4135-aae0-d41a5ebf9ce4" providerId="ADAL" clId="{81099A9C-C499-4EAE-B35D-812B39E54D08}" dt="2022-02-10T19:17:48.344" v="501"/>
          <ac:spMkLst>
            <pc:docMk/>
            <pc:sldMk cId="0" sldId="352"/>
            <ac:spMk id="47" creationId="{06BDC75F-C21E-4C0E-ABC5-4851CEA8C922}"/>
          </ac:spMkLst>
        </pc:spChg>
        <pc:spChg chg="add mod">
          <ac:chgData name="Tarendra.Lakhankar25@login.cuny.edu" userId="c154aad8-be34-4135-aae0-d41a5ebf9ce4" providerId="ADAL" clId="{81099A9C-C499-4EAE-B35D-812B39E54D08}" dt="2022-02-10T19:17:48.344" v="501"/>
          <ac:spMkLst>
            <pc:docMk/>
            <pc:sldMk cId="0" sldId="352"/>
            <ac:spMk id="48" creationId="{3A428801-494E-49A2-ACCB-16D67CF9272C}"/>
          </ac:spMkLst>
        </pc:spChg>
        <pc:spChg chg="del">
          <ac:chgData name="Tarendra.Lakhankar25@login.cuny.edu" userId="c154aad8-be34-4135-aae0-d41a5ebf9ce4" providerId="ADAL" clId="{81099A9C-C499-4EAE-B35D-812B39E54D08}" dt="2022-02-10T19:17:42.747" v="498" actId="21"/>
          <ac:spMkLst>
            <pc:docMk/>
            <pc:sldMk cId="0" sldId="352"/>
            <ac:spMk id="49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9:17:42.747" v="498" actId="21"/>
          <ac:spMkLst>
            <pc:docMk/>
            <pc:sldMk cId="0" sldId="352"/>
            <ac:spMk id="50" creationId="{00000000-0000-0000-0000-000000000000}"/>
          </ac:spMkLst>
        </pc:spChg>
        <pc:spChg chg="add mod">
          <ac:chgData name="Tarendra.Lakhankar25@login.cuny.edu" userId="c154aad8-be34-4135-aae0-d41a5ebf9ce4" providerId="ADAL" clId="{81099A9C-C499-4EAE-B35D-812B39E54D08}" dt="2022-02-10T19:17:48.344" v="501"/>
          <ac:spMkLst>
            <pc:docMk/>
            <pc:sldMk cId="0" sldId="352"/>
            <ac:spMk id="51" creationId="{C5B9D998-61C3-48E1-9A57-BE1627E3E4BE}"/>
          </ac:spMkLst>
        </pc:spChg>
        <pc:spChg chg="add mod">
          <ac:chgData name="Tarendra.Lakhankar25@login.cuny.edu" userId="c154aad8-be34-4135-aae0-d41a5ebf9ce4" providerId="ADAL" clId="{81099A9C-C499-4EAE-B35D-812B39E54D08}" dt="2022-02-10T19:17:48.344" v="501"/>
          <ac:spMkLst>
            <pc:docMk/>
            <pc:sldMk cId="0" sldId="352"/>
            <ac:spMk id="52" creationId="{D8AEF5A8-15A3-413D-ACCB-713A4450F433}"/>
          </ac:spMkLst>
        </pc:sp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4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7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8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11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13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14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15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18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23" creationId="{00000000-0000-0000-0000-000000000000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24" creationId="{C0BDFE6C-D94B-4420-A813-D0136D23703D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25" creationId="{7646FC64-0A67-4BDB-B380-AEEEE35D2538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26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27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28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29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30" creationId="{00000000-0000-0000-0000-000000000000}"/>
          </ac:cxnSpMkLst>
        </pc:cxnChg>
        <pc:cxnChg chg="del">
          <ac:chgData name="Tarendra.Lakhankar25@login.cuny.edu" userId="c154aad8-be34-4135-aae0-d41a5ebf9ce4" providerId="ADAL" clId="{81099A9C-C499-4EAE-B35D-812B39E54D08}" dt="2022-02-10T19:17:42.747" v="498" actId="21"/>
          <ac:cxnSpMkLst>
            <pc:docMk/>
            <pc:sldMk cId="0" sldId="352"/>
            <ac:cxnSpMk id="31" creationId="{00000000-0000-0000-0000-000000000000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32" creationId="{5D039001-C6EA-4CD6-9ADA-B7B826B24896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33" creationId="{6BF8C007-A129-4F2E-9F59-58522BFC2D1C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34" creationId="{CAA158F4-7D9B-4EAE-90F7-A6984FE72023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35" creationId="{5FC1A23B-22C3-4F6A-B3FB-7C97B0C75737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36" creationId="{596035A9-6EC3-460B-8263-6047BE378B35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37" creationId="{B2AA7DDC-27A5-4E86-B284-E99795F080F8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38" creationId="{FBAD3FF7-CEA2-4157-91F6-AD270613AB8F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39" creationId="{D99431B8-F291-49E0-86C0-CED8CF11FE4C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40" creationId="{A04D43F1-08E9-4BE3-8759-4994B1DE81E0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41" creationId="{D5844F6C-1697-4A76-8840-3A624851F6C7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42" creationId="{37A9F070-BE77-4FBC-9E0E-0B93298BA85F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43" creationId="{156CCBCF-DE03-4720-9E20-23E8A47ECE36}"/>
          </ac:cxnSpMkLst>
        </pc:cxnChg>
        <pc:cxnChg chg="add mod">
          <ac:chgData name="Tarendra.Lakhankar25@login.cuny.edu" userId="c154aad8-be34-4135-aae0-d41a5ebf9ce4" providerId="ADAL" clId="{81099A9C-C499-4EAE-B35D-812B39E54D08}" dt="2022-02-10T19:17:48.344" v="501"/>
          <ac:cxnSpMkLst>
            <pc:docMk/>
            <pc:sldMk cId="0" sldId="352"/>
            <ac:cxnSpMk id="46" creationId="{B2EBB80A-3C9B-4A70-A245-31FB0B3627BA}"/>
          </ac:cxnSpMkLst>
        </pc:cxnChg>
      </pc:sldChg>
      <pc:sldChg chg="del">
        <pc:chgData name="Tarendra.Lakhankar25@login.cuny.edu" userId="c154aad8-be34-4135-aae0-d41a5ebf9ce4" providerId="ADAL" clId="{81099A9C-C499-4EAE-B35D-812B39E54D08}" dt="2022-02-08T21:25:09.444" v="3" actId="47"/>
        <pc:sldMkLst>
          <pc:docMk/>
          <pc:sldMk cId="0" sldId="353"/>
        </pc:sldMkLst>
      </pc:sldChg>
      <pc:sldChg chg="addSp delSp modSp add mod modClrScheme chgLayout">
        <pc:chgData name="Tarendra.Lakhankar25@login.cuny.edu" userId="c154aad8-be34-4135-aae0-d41a5ebf9ce4" providerId="ADAL" clId="{81099A9C-C499-4EAE-B35D-812B39E54D08}" dt="2022-02-09T03:47:36.720" v="39" actId="1076"/>
        <pc:sldMkLst>
          <pc:docMk/>
          <pc:sldMk cId="3742789029" sldId="358"/>
        </pc:sldMkLst>
        <pc:spChg chg="add del mod ord">
          <ac:chgData name="Tarendra.Lakhankar25@login.cuny.edu" userId="c154aad8-be34-4135-aae0-d41a5ebf9ce4" providerId="ADAL" clId="{81099A9C-C499-4EAE-B35D-812B39E54D08}" dt="2022-02-09T03:43:01.097" v="19" actId="478"/>
          <ac:spMkLst>
            <pc:docMk/>
            <pc:sldMk cId="3742789029" sldId="358"/>
            <ac:spMk id="3" creationId="{2A1BDD1C-9E3C-4FB3-BEB1-843EA39BF4CE}"/>
          </ac:spMkLst>
        </pc:spChg>
        <pc:spChg chg="mod ord">
          <ac:chgData name="Tarendra.Lakhankar25@login.cuny.edu" userId="c154aad8-be34-4135-aae0-d41a5ebf9ce4" providerId="ADAL" clId="{81099A9C-C499-4EAE-B35D-812B39E54D08}" dt="2022-02-09T03:42:55.598" v="18" actId="700"/>
          <ac:spMkLst>
            <pc:docMk/>
            <pc:sldMk cId="3742789029" sldId="358"/>
            <ac:spMk id="4098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09T03:47:36.720" v="39" actId="1076"/>
          <ac:picMkLst>
            <pc:docMk/>
            <pc:sldMk cId="3742789029" sldId="358"/>
            <ac:picMk id="5" creationId="{3849D40A-3FAB-428B-A2C0-326F780536B6}"/>
          </ac:picMkLst>
        </pc:picChg>
        <pc:picChg chg="add mod ord">
          <ac:chgData name="Tarendra.Lakhankar25@login.cuny.edu" userId="c154aad8-be34-4135-aae0-d41a5ebf9ce4" providerId="ADAL" clId="{81099A9C-C499-4EAE-B35D-812B39E54D08}" dt="2022-02-09T03:46:29.259" v="31" actId="167"/>
          <ac:picMkLst>
            <pc:docMk/>
            <pc:sldMk cId="3742789029" sldId="358"/>
            <ac:picMk id="7" creationId="{78B335FA-45AD-4119-9EAA-7DB6CA6290CB}"/>
          </ac:picMkLst>
        </pc:picChg>
        <pc:picChg chg="add mod ord">
          <ac:chgData name="Tarendra.Lakhankar25@login.cuny.edu" userId="c154aad8-be34-4135-aae0-d41a5ebf9ce4" providerId="ADAL" clId="{81099A9C-C499-4EAE-B35D-812B39E54D08}" dt="2022-02-09T03:47:32.814" v="38" actId="167"/>
          <ac:picMkLst>
            <pc:docMk/>
            <pc:sldMk cId="3742789029" sldId="358"/>
            <ac:picMk id="9" creationId="{43E56B41-AABA-481D-8B59-E7B1C4B35B29}"/>
          </ac:picMkLst>
        </pc:picChg>
        <pc:picChg chg="del">
          <ac:chgData name="Tarendra.Lakhankar25@login.cuny.edu" userId="c154aad8-be34-4135-aae0-d41a5ebf9ce4" providerId="ADAL" clId="{81099A9C-C499-4EAE-B35D-812B39E54D08}" dt="2022-02-09T03:46:21.116" v="26" actId="478"/>
          <ac:picMkLst>
            <pc:docMk/>
            <pc:sldMk cId="3742789029" sldId="358"/>
            <ac:picMk id="3074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09T03:46:41.671" v="33" actId="478"/>
          <ac:picMkLst>
            <pc:docMk/>
            <pc:sldMk cId="3742789029" sldId="358"/>
            <ac:picMk id="3075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09T03:46:40.922" v="32" actId="478"/>
          <ac:picMkLst>
            <pc:docMk/>
            <pc:sldMk cId="3742789029" sldId="358"/>
            <ac:picMk id="3077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09T03:45:09.318" v="20" actId="478"/>
          <ac:picMkLst>
            <pc:docMk/>
            <pc:sldMk cId="3742789029" sldId="358"/>
            <ac:picMk id="3078" creationId="{00000000-0000-0000-0000-000000000000}"/>
          </ac:picMkLst>
        </pc:picChg>
        <pc:picChg chg="del mod">
          <ac:chgData name="Tarendra.Lakhankar25@login.cuny.edu" userId="c154aad8-be34-4135-aae0-d41a5ebf9ce4" providerId="ADAL" clId="{81099A9C-C499-4EAE-B35D-812B39E54D08}" dt="2022-02-09T03:45:20.373" v="25" actId="478"/>
          <ac:picMkLst>
            <pc:docMk/>
            <pc:sldMk cId="3742789029" sldId="358"/>
            <ac:picMk id="3079" creationId="{00000000-0000-0000-0000-000000000000}"/>
          </ac:picMkLst>
        </pc:pic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09T03:53:40.202" v="85" actId="1076"/>
        <pc:sldMkLst>
          <pc:docMk/>
          <pc:sldMk cId="398614234" sldId="360"/>
        </pc:sldMkLst>
        <pc:spChg chg="del mod">
          <ac:chgData name="Tarendra.Lakhankar25@login.cuny.edu" userId="c154aad8-be34-4135-aae0-d41a5ebf9ce4" providerId="ADAL" clId="{81099A9C-C499-4EAE-B35D-812B39E54D08}" dt="2022-02-09T03:50:50.096" v="62" actId="478"/>
          <ac:spMkLst>
            <pc:docMk/>
            <pc:sldMk cId="398614234" sldId="360"/>
            <ac:spMk id="2" creationId="{00000000-0000-0000-0000-000000000000}"/>
          </ac:spMkLst>
        </pc:spChg>
        <pc:spChg chg="add del mod ord">
          <ac:chgData name="Tarendra.Lakhankar25@login.cuny.edu" userId="c154aad8-be34-4135-aae0-d41a5ebf9ce4" providerId="ADAL" clId="{81099A9C-C499-4EAE-B35D-812B39E54D08}" dt="2022-02-09T03:50:43.457" v="60" actId="478"/>
          <ac:spMkLst>
            <pc:docMk/>
            <pc:sldMk cId="398614234" sldId="360"/>
            <ac:spMk id="3" creationId="{35628B3E-D0E1-46DF-8731-81840026D730}"/>
          </ac:spMkLst>
        </pc:spChg>
        <pc:spChg chg="mod ord">
          <ac:chgData name="Tarendra.Lakhankar25@login.cuny.edu" userId="c154aad8-be34-4135-aae0-d41a5ebf9ce4" providerId="ADAL" clId="{81099A9C-C499-4EAE-B35D-812B39E54D08}" dt="2022-02-09T03:50:40.474" v="59" actId="700"/>
          <ac:spMkLst>
            <pc:docMk/>
            <pc:sldMk cId="398614234" sldId="360"/>
            <ac:spMk id="4098" creationId="{00000000-0000-0000-0000-000000000000}"/>
          </ac:spMkLst>
        </pc:spChg>
        <pc:picChg chg="add mod ord">
          <ac:chgData name="Tarendra.Lakhankar25@login.cuny.edu" userId="c154aad8-be34-4135-aae0-d41a5ebf9ce4" providerId="ADAL" clId="{81099A9C-C499-4EAE-B35D-812B39E54D08}" dt="2022-02-09T03:53:33.587" v="80" actId="1076"/>
          <ac:picMkLst>
            <pc:docMk/>
            <pc:sldMk cId="398614234" sldId="360"/>
            <ac:picMk id="8" creationId="{926F9832-D341-494E-BF86-7A194CA5CA5A}"/>
          </ac:picMkLst>
        </pc:picChg>
        <pc:picChg chg="mod">
          <ac:chgData name="Tarendra.Lakhankar25@login.cuny.edu" userId="c154aad8-be34-4135-aae0-d41a5ebf9ce4" providerId="ADAL" clId="{81099A9C-C499-4EAE-B35D-812B39E54D08}" dt="2022-02-09T03:53:35.008" v="81" actId="1076"/>
          <ac:picMkLst>
            <pc:docMk/>
            <pc:sldMk cId="398614234" sldId="360"/>
            <ac:picMk id="5123" creationId="{00000000-0000-0000-0000-000000000000}"/>
          </ac:picMkLst>
        </pc:picChg>
        <pc:picChg chg="mod">
          <ac:chgData name="Tarendra.Lakhankar25@login.cuny.edu" userId="c154aad8-be34-4135-aae0-d41a5ebf9ce4" providerId="ADAL" clId="{81099A9C-C499-4EAE-B35D-812B39E54D08}" dt="2022-02-09T03:53:36.242" v="82" actId="1076"/>
          <ac:picMkLst>
            <pc:docMk/>
            <pc:sldMk cId="398614234" sldId="360"/>
            <ac:picMk id="5124" creationId="{00000000-0000-0000-0000-000000000000}"/>
          </ac:picMkLst>
        </pc:picChg>
        <pc:picChg chg="mod">
          <ac:chgData name="Tarendra.Lakhankar25@login.cuny.edu" userId="c154aad8-be34-4135-aae0-d41a5ebf9ce4" providerId="ADAL" clId="{81099A9C-C499-4EAE-B35D-812B39E54D08}" dt="2022-02-09T03:53:37.467" v="83" actId="1076"/>
          <ac:picMkLst>
            <pc:docMk/>
            <pc:sldMk cId="398614234" sldId="360"/>
            <ac:picMk id="5125" creationId="{00000000-0000-0000-0000-000000000000}"/>
          </ac:picMkLst>
        </pc:picChg>
        <pc:picChg chg="mod">
          <ac:chgData name="Tarendra.Lakhankar25@login.cuny.edu" userId="c154aad8-be34-4135-aae0-d41a5ebf9ce4" providerId="ADAL" clId="{81099A9C-C499-4EAE-B35D-812B39E54D08}" dt="2022-02-09T03:53:40.202" v="85" actId="1076"/>
          <ac:picMkLst>
            <pc:docMk/>
            <pc:sldMk cId="398614234" sldId="360"/>
            <ac:picMk id="5126" creationId="{00000000-0000-0000-0000-000000000000}"/>
          </ac:picMkLst>
        </pc:picChg>
      </pc:sldChg>
      <pc:sldChg chg="addSp delSp modSp mod">
        <pc:chgData name="Tarendra.Lakhankar25@login.cuny.edu" userId="c154aad8-be34-4135-aae0-d41a5ebf9ce4" providerId="ADAL" clId="{81099A9C-C499-4EAE-B35D-812B39E54D08}" dt="2022-02-10T18:52:08.605" v="383" actId="478"/>
        <pc:sldMkLst>
          <pc:docMk/>
          <pc:sldMk cId="356073831" sldId="361"/>
        </pc:sldMkLst>
        <pc:spChg chg="add mod">
          <ac:chgData name="Tarendra.Lakhankar25@login.cuny.edu" userId="c154aad8-be34-4135-aae0-d41a5ebf9ce4" providerId="ADAL" clId="{81099A9C-C499-4EAE-B35D-812B39E54D08}" dt="2022-02-10T18:52:06.839" v="382" actId="20577"/>
          <ac:spMkLst>
            <pc:docMk/>
            <pc:sldMk cId="356073831" sldId="361"/>
            <ac:spMk id="5" creationId="{F3633102-69E9-45F5-B120-DE471F4F1F84}"/>
          </ac:spMkLst>
        </pc:spChg>
        <pc:spChg chg="add del mod">
          <ac:chgData name="Tarendra.Lakhankar25@login.cuny.edu" userId="c154aad8-be34-4135-aae0-d41a5ebf9ce4" providerId="ADAL" clId="{81099A9C-C499-4EAE-B35D-812B39E54D08}" dt="2022-02-10T18:52:08.605" v="383" actId="478"/>
          <ac:spMkLst>
            <pc:docMk/>
            <pc:sldMk cId="356073831" sldId="361"/>
            <ac:spMk id="6" creationId="{7ABEC2CA-BAC3-4261-8678-45920C70D0D0}"/>
          </ac:spMkLst>
        </pc:spChg>
        <pc:spChg chg="mod">
          <ac:chgData name="Tarendra.Lakhankar25@login.cuny.edu" userId="c154aad8-be34-4135-aae0-d41a5ebf9ce4" providerId="ADAL" clId="{81099A9C-C499-4EAE-B35D-812B39E54D08}" dt="2022-02-10T18:52:00.551" v="379" actId="21"/>
          <ac:spMkLst>
            <pc:docMk/>
            <pc:sldMk cId="356073831" sldId="361"/>
            <ac:spMk id="43" creationId="{00000000-0000-0000-0000-000000000000}"/>
          </ac:spMkLst>
        </pc:spChg>
      </pc:sldChg>
      <pc:sldChg chg="addSp delSp modSp add mod">
        <pc:chgData name="Tarendra.Lakhankar25@login.cuny.edu" userId="c154aad8-be34-4135-aae0-d41a5ebf9ce4" providerId="ADAL" clId="{81099A9C-C499-4EAE-B35D-812B39E54D08}" dt="2022-02-10T23:02:48.068" v="1039"/>
        <pc:sldMkLst>
          <pc:docMk/>
          <pc:sldMk cId="4125313291" sldId="362"/>
        </pc:sldMkLst>
        <pc:spChg chg="del">
          <ac:chgData name="Tarendra.Lakhankar25@login.cuny.edu" userId="c154aad8-be34-4135-aae0-d41a5ebf9ce4" providerId="ADAL" clId="{81099A9C-C499-4EAE-B35D-812B39E54D08}" dt="2022-02-10T18:44:43.517" v="359" actId="21"/>
          <ac:spMkLst>
            <pc:docMk/>
            <pc:sldMk cId="4125313291" sldId="362"/>
            <ac:spMk id="4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44:43.517" v="359" actId="21"/>
          <ac:spMkLst>
            <pc:docMk/>
            <pc:sldMk cId="4125313291" sldId="362"/>
            <ac:spMk id="5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44:43.517" v="359" actId="21"/>
          <ac:spMkLst>
            <pc:docMk/>
            <pc:sldMk cId="4125313291" sldId="362"/>
            <ac:spMk id="6" creationId="{00000000-0000-0000-0000-000000000000}"/>
          </ac:spMkLst>
        </pc:spChg>
        <pc:spChg chg="add mod">
          <ac:chgData name="Tarendra.Lakhankar25@login.cuny.edu" userId="c154aad8-be34-4135-aae0-d41a5ebf9ce4" providerId="ADAL" clId="{81099A9C-C499-4EAE-B35D-812B39E54D08}" dt="2022-02-10T18:44:52.738" v="365" actId="20577"/>
          <ac:spMkLst>
            <pc:docMk/>
            <pc:sldMk cId="4125313291" sldId="362"/>
            <ac:spMk id="7" creationId="{C4BEC588-75EC-4668-9880-4911F8343EB1}"/>
          </ac:spMkLst>
        </pc:spChg>
        <pc:spChg chg="add del mod">
          <ac:chgData name="Tarendra.Lakhankar25@login.cuny.edu" userId="c154aad8-be34-4135-aae0-d41a5ebf9ce4" providerId="ADAL" clId="{81099A9C-C499-4EAE-B35D-812B39E54D08}" dt="2022-02-10T18:44:47.912" v="361" actId="478"/>
          <ac:spMkLst>
            <pc:docMk/>
            <pc:sldMk cId="4125313291" sldId="362"/>
            <ac:spMk id="8" creationId="{0F6475F5-560D-4555-A651-AEE4BF405951}"/>
          </ac:spMkLst>
        </pc:spChg>
        <pc:spChg chg="add mod">
          <ac:chgData name="Tarendra.Lakhankar25@login.cuny.edu" userId="c154aad8-be34-4135-aae0-d41a5ebf9ce4" providerId="ADAL" clId="{81099A9C-C499-4EAE-B35D-812B39E54D08}" dt="2022-02-10T18:45:11.686" v="369" actId="1035"/>
          <ac:spMkLst>
            <pc:docMk/>
            <pc:sldMk cId="4125313291" sldId="362"/>
            <ac:spMk id="14" creationId="{4BAB0224-4960-469C-964A-CECD7724548A}"/>
          </ac:spMkLst>
        </pc:spChg>
        <pc:spChg chg="add mod">
          <ac:chgData name="Tarendra.Lakhankar25@login.cuny.edu" userId="c154aad8-be34-4135-aae0-d41a5ebf9ce4" providerId="ADAL" clId="{81099A9C-C499-4EAE-B35D-812B39E54D08}" dt="2022-02-10T18:45:15.526" v="375" actId="1035"/>
          <ac:spMkLst>
            <pc:docMk/>
            <pc:sldMk cId="4125313291" sldId="362"/>
            <ac:spMk id="15" creationId="{9F1DA5CF-A52F-425E-B0A3-612CCD0A92A9}"/>
          </ac:spMkLst>
        </pc:spChg>
        <pc:spChg chg="add mod">
          <ac:chgData name="Tarendra.Lakhankar25@login.cuny.edu" userId="c154aad8-be34-4135-aae0-d41a5ebf9ce4" providerId="ADAL" clId="{81099A9C-C499-4EAE-B35D-812B39E54D08}" dt="2022-02-10T18:45:11.686" v="369" actId="1035"/>
          <ac:spMkLst>
            <pc:docMk/>
            <pc:sldMk cId="4125313291" sldId="362"/>
            <ac:spMk id="18" creationId="{28FD4A76-825F-4D39-B804-BFCA4E80EB7F}"/>
          </ac:spMkLst>
        </pc:spChg>
        <pc:spChg chg="add mod">
          <ac:chgData name="Tarendra.Lakhankar25@login.cuny.edu" userId="c154aad8-be34-4135-aae0-d41a5ebf9ce4" providerId="ADAL" clId="{81099A9C-C499-4EAE-B35D-812B39E54D08}" dt="2022-02-10T18:45:15.526" v="375" actId="1035"/>
          <ac:spMkLst>
            <pc:docMk/>
            <pc:sldMk cId="4125313291" sldId="362"/>
            <ac:spMk id="21" creationId="{A820ED80-E6AC-4D95-9735-EC0C82EDF95F}"/>
          </ac:spMkLst>
        </pc:spChg>
        <pc:spChg chg="add mod">
          <ac:chgData name="Tarendra.Lakhankar25@login.cuny.edu" userId="c154aad8-be34-4135-aae0-d41a5ebf9ce4" providerId="ADAL" clId="{81099A9C-C499-4EAE-B35D-812B39E54D08}" dt="2022-02-10T18:44:48.258" v="362"/>
          <ac:spMkLst>
            <pc:docMk/>
            <pc:sldMk cId="4125313291" sldId="362"/>
            <ac:spMk id="22" creationId="{F1ABB965-330B-46E7-A4B7-CF0A0F815BA8}"/>
          </ac:spMkLst>
        </pc:spChg>
        <pc:spChg chg="mod">
          <ac:chgData name="Tarendra.Lakhankar25@login.cuny.edu" userId="c154aad8-be34-4135-aae0-d41a5ebf9ce4" providerId="ADAL" clId="{81099A9C-C499-4EAE-B35D-812B39E54D08}" dt="2022-02-10T18:44:50.196" v="363" actId="21"/>
          <ac:spMkLst>
            <pc:docMk/>
            <pc:sldMk cId="4125313291" sldId="362"/>
            <ac:spMk id="11266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44:43.517" v="359" actId="21"/>
          <ac:spMkLst>
            <pc:docMk/>
            <pc:sldMk cId="4125313291" sldId="362"/>
            <ac:spMk id="11268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44:43.517" v="359" actId="21"/>
          <ac:spMkLst>
            <pc:docMk/>
            <pc:sldMk cId="4125313291" sldId="362"/>
            <ac:spMk id="11269" creationId="{00000000-0000-0000-0000-000000000000}"/>
          </ac:spMkLst>
        </pc:spChg>
        <pc:grpChg chg="del mod">
          <ac:chgData name="Tarendra.Lakhankar25@login.cuny.edu" userId="c154aad8-be34-4135-aae0-d41a5ebf9ce4" providerId="ADAL" clId="{81099A9C-C499-4EAE-B35D-812B39E54D08}" dt="2022-02-10T23:01:38.376" v="1020"/>
          <ac:grpSpMkLst>
            <pc:docMk/>
            <pc:sldMk cId="4125313291" sldId="362"/>
            <ac:grpSpMk id="5" creationId="{B6E492D4-679C-444A-A4B7-A642069A36D3}"/>
          </ac:grpSpMkLst>
        </pc:grpChg>
        <pc:grpChg chg="del mod">
          <ac:chgData name="Tarendra.Lakhankar25@login.cuny.edu" userId="c154aad8-be34-4135-aae0-d41a5ebf9ce4" providerId="ADAL" clId="{81099A9C-C499-4EAE-B35D-812B39E54D08}" dt="2022-02-10T23:02:46.304" v="1037"/>
          <ac:grpSpMkLst>
            <pc:docMk/>
            <pc:sldMk cId="4125313291" sldId="362"/>
            <ac:grpSpMk id="13" creationId="{E7DB6F28-0169-4846-BDF1-5C18E4A2B345}"/>
          </ac:grpSpMkLst>
        </pc:grpChg>
        <pc:grpChg chg="mod">
          <ac:chgData name="Tarendra.Lakhankar25@login.cuny.edu" userId="c154aad8-be34-4135-aae0-d41a5ebf9ce4" providerId="ADAL" clId="{81099A9C-C499-4EAE-B35D-812B39E54D08}" dt="2022-02-10T23:01:19.294" v="1007"/>
          <ac:grpSpMkLst>
            <pc:docMk/>
            <pc:sldMk cId="4125313291" sldId="362"/>
            <ac:grpSpMk id="27" creationId="{3B613697-ED01-4629-A4AA-F368293A534D}"/>
          </ac:grpSpMkLst>
        </pc:grpChg>
        <pc:grpChg chg="mod">
          <ac:chgData name="Tarendra.Lakhankar25@login.cuny.edu" userId="c154aad8-be34-4135-aae0-d41a5ebf9ce4" providerId="ADAL" clId="{81099A9C-C499-4EAE-B35D-812B39E54D08}" dt="2022-02-10T23:01:38.376" v="1020"/>
          <ac:grpSpMkLst>
            <pc:docMk/>
            <pc:sldMk cId="4125313291" sldId="362"/>
            <ac:grpSpMk id="40" creationId="{F307CA23-DDE1-40B8-8FBC-758613F84A60}"/>
          </ac:grpSpMkLst>
        </pc:grpChg>
        <pc:grpChg chg="del mod">
          <ac:chgData name="Tarendra.Lakhankar25@login.cuny.edu" userId="c154aad8-be34-4135-aae0-d41a5ebf9ce4" providerId="ADAL" clId="{81099A9C-C499-4EAE-B35D-812B39E54D08}" dt="2022-02-10T23:02:39.710" v="1034"/>
          <ac:grpSpMkLst>
            <pc:docMk/>
            <pc:sldMk cId="4125313291" sldId="362"/>
            <ac:grpSpMk id="43" creationId="{7C8384A1-F87E-4CB6-96C0-592E0040310A}"/>
          </ac:grpSpMkLst>
        </pc:grpChg>
        <pc:grpChg chg="del mod">
          <ac:chgData name="Tarendra.Lakhankar25@login.cuny.edu" userId="c154aad8-be34-4135-aae0-d41a5ebf9ce4" providerId="ADAL" clId="{81099A9C-C499-4EAE-B35D-812B39E54D08}" dt="2022-02-10T23:02:26.670" v="1028"/>
          <ac:grpSpMkLst>
            <pc:docMk/>
            <pc:sldMk cId="4125313291" sldId="362"/>
            <ac:grpSpMk id="46" creationId="{37949E07-04CA-4095-B945-F6492CCD666E}"/>
          </ac:grpSpMkLst>
        </pc:grpChg>
        <pc:grpChg chg="mod">
          <ac:chgData name="Tarendra.Lakhankar25@login.cuny.edu" userId="c154aad8-be34-4135-aae0-d41a5ebf9ce4" providerId="ADAL" clId="{81099A9C-C499-4EAE-B35D-812B39E54D08}" dt="2022-02-10T23:02:26.670" v="1028"/>
          <ac:grpSpMkLst>
            <pc:docMk/>
            <pc:sldMk cId="4125313291" sldId="362"/>
            <ac:grpSpMk id="48" creationId="{BA5964AC-D0D0-44A9-914A-9E28836FCD40}"/>
          </ac:grpSpMkLst>
        </pc:grpChg>
        <pc:grpChg chg="del mod">
          <ac:chgData name="Tarendra.Lakhankar25@login.cuny.edu" userId="c154aad8-be34-4135-aae0-d41a5ebf9ce4" providerId="ADAL" clId="{81099A9C-C499-4EAE-B35D-812B39E54D08}" dt="2022-02-10T23:02:39.710" v="1034"/>
          <ac:grpSpMkLst>
            <pc:docMk/>
            <pc:sldMk cId="4125313291" sldId="362"/>
            <ac:grpSpMk id="51" creationId="{480882E6-CBC6-4131-99EF-026EDEC36D48}"/>
          </ac:grpSpMkLst>
        </pc:grpChg>
        <pc:grpChg chg="del mod">
          <ac:chgData name="Tarendra.Lakhankar25@login.cuny.edu" userId="c154aad8-be34-4135-aae0-d41a5ebf9ce4" providerId="ADAL" clId="{81099A9C-C499-4EAE-B35D-812B39E54D08}" dt="2022-02-10T23:02:48.068" v="1039"/>
          <ac:grpSpMkLst>
            <pc:docMk/>
            <pc:sldMk cId="4125313291" sldId="362"/>
            <ac:grpSpMk id="54" creationId="{54E524B0-56AE-4656-A61A-0BACF44F1A4A}"/>
          </ac:grpSpMkLst>
        </pc:grpChg>
        <pc:grpChg chg="mod">
          <ac:chgData name="Tarendra.Lakhankar25@login.cuny.edu" userId="c154aad8-be34-4135-aae0-d41a5ebf9ce4" providerId="ADAL" clId="{81099A9C-C499-4EAE-B35D-812B39E54D08}" dt="2022-02-10T23:02:46.304" v="1037"/>
          <ac:grpSpMkLst>
            <pc:docMk/>
            <pc:sldMk cId="4125313291" sldId="362"/>
            <ac:grpSpMk id="57" creationId="{F6F6E94D-637B-4951-8F87-0AB877CEC752}"/>
          </ac:grpSpMkLst>
        </pc:grpChg>
        <pc:grpChg chg="mod">
          <ac:chgData name="Tarendra.Lakhankar25@login.cuny.edu" userId="c154aad8-be34-4135-aae0-d41a5ebf9ce4" providerId="ADAL" clId="{81099A9C-C499-4EAE-B35D-812B39E54D08}" dt="2022-02-10T23:02:48.068" v="1039"/>
          <ac:grpSpMkLst>
            <pc:docMk/>
            <pc:sldMk cId="4125313291" sldId="362"/>
            <ac:grpSpMk id="59" creationId="{9CAB2CF0-B61C-4E42-A8D4-1E61DC3BE121}"/>
          </ac:grpSpMkLst>
        </pc:grpChg>
        <pc:picChg chg="del">
          <ac:chgData name="Tarendra.Lakhankar25@login.cuny.edu" userId="c154aad8-be34-4135-aae0-d41a5ebf9ce4" providerId="ADAL" clId="{81099A9C-C499-4EAE-B35D-812B39E54D08}" dt="2022-02-10T18:44:43.517" v="359" actId="21"/>
          <ac:picMkLst>
            <pc:docMk/>
            <pc:sldMk cId="4125313291" sldId="362"/>
            <ac:picMk id="2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10T18:44:43.517" v="359" actId="21"/>
          <ac:picMkLst>
            <pc:docMk/>
            <pc:sldMk cId="4125313291" sldId="362"/>
            <ac:picMk id="3" creationId="{00000000-0000-0000-0000-000000000000}"/>
          </ac:picMkLst>
        </pc:picChg>
        <pc:picChg chg="add mod">
          <ac:chgData name="Tarendra.Lakhankar25@login.cuny.edu" userId="c154aad8-be34-4135-aae0-d41a5ebf9ce4" providerId="ADAL" clId="{81099A9C-C499-4EAE-B35D-812B39E54D08}" dt="2022-02-10T18:45:11.686" v="369" actId="1035"/>
          <ac:picMkLst>
            <pc:docMk/>
            <pc:sldMk cId="4125313291" sldId="362"/>
            <ac:picMk id="16" creationId="{F5F7C402-6EFB-4A9F-A764-811001501E6F}"/>
          </ac:picMkLst>
        </pc:picChg>
        <pc:picChg chg="add mod">
          <ac:chgData name="Tarendra.Lakhankar25@login.cuny.edu" userId="c154aad8-be34-4135-aae0-d41a5ebf9ce4" providerId="ADAL" clId="{81099A9C-C499-4EAE-B35D-812B39E54D08}" dt="2022-02-10T18:44:48.258" v="362"/>
          <ac:picMkLst>
            <pc:docMk/>
            <pc:sldMk cId="4125313291" sldId="362"/>
            <ac:picMk id="17" creationId="{9B08630A-3BBE-478D-8F56-BFCC6CD1F2E6}"/>
          </ac:picMkLst>
        </pc:picChg>
        <pc:picChg chg="add mod">
          <ac:chgData name="Tarendra.Lakhankar25@login.cuny.edu" userId="c154aad8-be34-4135-aae0-d41a5ebf9ce4" providerId="ADAL" clId="{81099A9C-C499-4EAE-B35D-812B39E54D08}" dt="2022-02-10T18:50:35.628" v="378" actId="14100"/>
          <ac:picMkLst>
            <pc:docMk/>
            <pc:sldMk cId="4125313291" sldId="362"/>
            <ac:picMk id="19" creationId="{BEFBAECA-EFE3-4497-AA1E-253FA65E0DEC}"/>
          </ac:picMkLst>
        </pc:picChg>
        <pc:picChg chg="add mod">
          <ac:chgData name="Tarendra.Lakhankar25@login.cuny.edu" userId="c154aad8-be34-4135-aae0-d41a5ebf9ce4" providerId="ADAL" clId="{81099A9C-C499-4EAE-B35D-812B39E54D08}" dt="2022-02-10T18:44:48.258" v="362"/>
          <ac:picMkLst>
            <pc:docMk/>
            <pc:sldMk cId="4125313291" sldId="362"/>
            <ac:picMk id="20" creationId="{F98826A9-F22B-4C82-9C69-DFD63A8C9516}"/>
          </ac:picMkLst>
        </pc:picChg>
        <pc:picChg chg="del">
          <ac:chgData name="Tarendra.Lakhankar25@login.cuny.edu" userId="c154aad8-be34-4135-aae0-d41a5ebf9ce4" providerId="ADAL" clId="{81099A9C-C499-4EAE-B35D-812B39E54D08}" dt="2022-02-10T18:44:43.517" v="359" actId="21"/>
          <ac:picMkLst>
            <pc:docMk/>
            <pc:sldMk cId="4125313291" sldId="362"/>
            <ac:picMk id="8194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10T18:44:43.517" v="359" actId="21"/>
          <ac:picMkLst>
            <pc:docMk/>
            <pc:sldMk cId="4125313291" sldId="362"/>
            <ac:picMk id="8195" creationId="{00000000-0000-0000-0000-000000000000}"/>
          </ac:picMkLst>
        </pc:picChg>
        <pc:inkChg chg="add">
          <ac:chgData name="Tarendra.Lakhankar25@login.cuny.edu" userId="c154aad8-be34-4135-aae0-d41a5ebf9ce4" providerId="ADAL" clId="{81099A9C-C499-4EAE-B35D-812B39E54D08}" dt="2022-02-10T23:00:23.474" v="992" actId="9405"/>
          <ac:inkMkLst>
            <pc:docMk/>
            <pc:sldMk cId="4125313291" sldId="362"/>
            <ac:inkMk id="2" creationId="{8664715A-B467-4FC5-86D0-5660EFB3936F}"/>
          </ac:inkMkLst>
        </pc:inkChg>
        <pc:inkChg chg="add mod">
          <ac:chgData name="Tarendra.Lakhankar25@login.cuny.edu" userId="c154aad8-be34-4135-aae0-d41a5ebf9ce4" providerId="ADAL" clId="{81099A9C-C499-4EAE-B35D-812B39E54D08}" dt="2022-02-10T23:01:38.376" v="1020"/>
          <ac:inkMkLst>
            <pc:docMk/>
            <pc:sldMk cId="4125313291" sldId="362"/>
            <ac:inkMk id="3" creationId="{1081D154-5C2B-4535-BDBB-916D224C6D84}"/>
          </ac:inkMkLst>
        </pc:inkChg>
        <pc:inkChg chg="add mod">
          <ac:chgData name="Tarendra.Lakhankar25@login.cuny.edu" userId="c154aad8-be34-4135-aae0-d41a5ebf9ce4" providerId="ADAL" clId="{81099A9C-C499-4EAE-B35D-812B39E54D08}" dt="2022-02-10T23:01:38.376" v="1020"/>
          <ac:inkMkLst>
            <pc:docMk/>
            <pc:sldMk cId="4125313291" sldId="362"/>
            <ac:inkMk id="4" creationId="{E6CEDC0D-8CA3-4C04-AC84-AADB7AFF47DC}"/>
          </ac:inkMkLst>
        </pc:inkChg>
        <pc:inkChg chg="add">
          <ac:chgData name="Tarendra.Lakhankar25@login.cuny.edu" userId="c154aad8-be34-4135-aae0-d41a5ebf9ce4" providerId="ADAL" clId="{81099A9C-C499-4EAE-B35D-812B39E54D08}" dt="2022-02-10T23:00:36.931" v="996" actId="9405"/>
          <ac:inkMkLst>
            <pc:docMk/>
            <pc:sldMk cId="4125313291" sldId="362"/>
            <ac:inkMk id="6" creationId="{39283AB8-4030-4C50-A8DC-C4F0A9619D27}"/>
          </ac:inkMkLst>
        </pc:inkChg>
        <pc:inkChg chg="add">
          <ac:chgData name="Tarendra.Lakhankar25@login.cuny.edu" userId="c154aad8-be34-4135-aae0-d41a5ebf9ce4" providerId="ADAL" clId="{81099A9C-C499-4EAE-B35D-812B39E54D08}" dt="2022-02-10T23:00:38.962" v="997" actId="9405"/>
          <ac:inkMkLst>
            <pc:docMk/>
            <pc:sldMk cId="4125313291" sldId="362"/>
            <ac:inkMk id="8" creationId="{91EE49B4-4BDC-49E8-B11E-C678948C1388}"/>
          </ac:inkMkLst>
        </pc:inkChg>
        <pc:inkChg chg="add">
          <ac:chgData name="Tarendra.Lakhankar25@login.cuny.edu" userId="c154aad8-be34-4135-aae0-d41a5ebf9ce4" providerId="ADAL" clId="{81099A9C-C499-4EAE-B35D-812B39E54D08}" dt="2022-02-10T23:00:42.383" v="998" actId="9405"/>
          <ac:inkMkLst>
            <pc:docMk/>
            <pc:sldMk cId="4125313291" sldId="362"/>
            <ac:inkMk id="9" creationId="{EF32C2C7-893C-4EBA-B166-CD4FCB1EBBC7}"/>
          </ac:inkMkLst>
        </pc:inkChg>
        <pc:inkChg chg="add">
          <ac:chgData name="Tarendra.Lakhankar25@login.cuny.edu" userId="c154aad8-be34-4135-aae0-d41a5ebf9ce4" providerId="ADAL" clId="{81099A9C-C499-4EAE-B35D-812B39E54D08}" dt="2022-02-10T23:00:44.268" v="999" actId="9405"/>
          <ac:inkMkLst>
            <pc:docMk/>
            <pc:sldMk cId="4125313291" sldId="362"/>
            <ac:inkMk id="10" creationId="{7332D0C3-096A-46F6-833D-78E5ED4F769C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6.304" v="1037"/>
          <ac:inkMkLst>
            <pc:docMk/>
            <pc:sldMk cId="4125313291" sldId="362"/>
            <ac:inkMk id="11" creationId="{3FE94A91-ADEF-4A5E-B269-73667F7F367D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6.304" v="1037"/>
          <ac:inkMkLst>
            <pc:docMk/>
            <pc:sldMk cId="4125313291" sldId="362"/>
            <ac:inkMk id="12" creationId="{95214BF6-575E-4781-85AC-6FB4C9969533}"/>
          </ac:inkMkLst>
        </pc:inkChg>
        <pc:inkChg chg="add">
          <ac:chgData name="Tarendra.Lakhankar25@login.cuny.edu" userId="c154aad8-be34-4135-aae0-d41a5ebf9ce4" providerId="ADAL" clId="{81099A9C-C499-4EAE-B35D-812B39E54D08}" dt="2022-02-10T23:01:06.108" v="1003" actId="9405"/>
          <ac:inkMkLst>
            <pc:docMk/>
            <pc:sldMk cId="4125313291" sldId="362"/>
            <ac:inkMk id="23" creationId="{686583DF-E0F2-4963-86C1-A5934BBCF678}"/>
          </ac:inkMkLst>
        </pc:inkChg>
        <pc:inkChg chg="add">
          <ac:chgData name="Tarendra.Lakhankar25@login.cuny.edu" userId="c154aad8-be34-4135-aae0-d41a5ebf9ce4" providerId="ADAL" clId="{81099A9C-C499-4EAE-B35D-812B39E54D08}" dt="2022-02-10T23:01:13.204" v="1004" actId="9405"/>
          <ac:inkMkLst>
            <pc:docMk/>
            <pc:sldMk cId="4125313291" sldId="362"/>
            <ac:inkMk id="24" creationId="{1B049C4C-F586-42EB-B3C0-871FD7B14084}"/>
          </ac:inkMkLst>
        </pc:inkChg>
        <pc:inkChg chg="add mod">
          <ac:chgData name="Tarendra.Lakhankar25@login.cuny.edu" userId="c154aad8-be34-4135-aae0-d41a5ebf9ce4" providerId="ADAL" clId="{81099A9C-C499-4EAE-B35D-812B39E54D08}" dt="2022-02-10T23:01:19.294" v="1007"/>
          <ac:inkMkLst>
            <pc:docMk/>
            <pc:sldMk cId="4125313291" sldId="362"/>
            <ac:inkMk id="25" creationId="{22AA8C66-F7D7-459F-BBD9-15A22E2C4C84}"/>
          </ac:inkMkLst>
        </pc:inkChg>
        <pc:inkChg chg="add mod">
          <ac:chgData name="Tarendra.Lakhankar25@login.cuny.edu" userId="c154aad8-be34-4135-aae0-d41a5ebf9ce4" providerId="ADAL" clId="{81099A9C-C499-4EAE-B35D-812B39E54D08}" dt="2022-02-10T23:01:19.294" v="1007"/>
          <ac:inkMkLst>
            <pc:docMk/>
            <pc:sldMk cId="4125313291" sldId="362"/>
            <ac:inkMk id="26" creationId="{553F0C66-259E-4C3A-BADE-BFCC8F9DF9F6}"/>
          </ac:inkMkLst>
        </pc:inkChg>
        <pc:inkChg chg="add">
          <ac:chgData name="Tarendra.Lakhankar25@login.cuny.edu" userId="c154aad8-be34-4135-aae0-d41a5ebf9ce4" providerId="ADAL" clId="{81099A9C-C499-4EAE-B35D-812B39E54D08}" dt="2022-02-10T23:01:20.274" v="1008" actId="9405"/>
          <ac:inkMkLst>
            <pc:docMk/>
            <pc:sldMk cId="4125313291" sldId="362"/>
            <ac:inkMk id="28" creationId="{53D25F0F-CDC4-4EB9-AB21-8C81D3081E49}"/>
          </ac:inkMkLst>
        </pc:inkChg>
        <pc:inkChg chg="add">
          <ac:chgData name="Tarendra.Lakhankar25@login.cuny.edu" userId="c154aad8-be34-4135-aae0-d41a5ebf9ce4" providerId="ADAL" clId="{81099A9C-C499-4EAE-B35D-812B39E54D08}" dt="2022-02-10T23:01:21.030" v="1009" actId="9405"/>
          <ac:inkMkLst>
            <pc:docMk/>
            <pc:sldMk cId="4125313291" sldId="362"/>
            <ac:inkMk id="29" creationId="{AA8BD8A4-E3DC-41F9-A268-604E19E09181}"/>
          </ac:inkMkLst>
        </pc:inkChg>
        <pc:inkChg chg="add">
          <ac:chgData name="Tarendra.Lakhankar25@login.cuny.edu" userId="c154aad8-be34-4135-aae0-d41a5ebf9ce4" providerId="ADAL" clId="{81099A9C-C499-4EAE-B35D-812B39E54D08}" dt="2022-02-10T23:01:21.876" v="1010" actId="9405"/>
          <ac:inkMkLst>
            <pc:docMk/>
            <pc:sldMk cId="4125313291" sldId="362"/>
            <ac:inkMk id="30" creationId="{0F3BAB43-13C0-4F55-8CEE-DC09B22D114D}"/>
          </ac:inkMkLst>
        </pc:inkChg>
        <pc:inkChg chg="add">
          <ac:chgData name="Tarendra.Lakhankar25@login.cuny.edu" userId="c154aad8-be34-4135-aae0-d41a5ebf9ce4" providerId="ADAL" clId="{81099A9C-C499-4EAE-B35D-812B39E54D08}" dt="2022-02-10T23:01:22.927" v="1011" actId="9405"/>
          <ac:inkMkLst>
            <pc:docMk/>
            <pc:sldMk cId="4125313291" sldId="362"/>
            <ac:inkMk id="31" creationId="{5DA162EF-DC62-4647-8F0E-D5B300099E4D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8.068" v="1039"/>
          <ac:inkMkLst>
            <pc:docMk/>
            <pc:sldMk cId="4125313291" sldId="362"/>
            <ac:inkMk id="32" creationId="{BDE0606C-6D06-44CA-85EF-8D6B48A7152F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8.068" v="1039"/>
          <ac:inkMkLst>
            <pc:docMk/>
            <pc:sldMk cId="4125313291" sldId="362"/>
            <ac:inkMk id="33" creationId="{31A29908-7579-40FE-AE9F-125338B7B9E0}"/>
          </ac:inkMkLst>
        </pc:inkChg>
        <pc:inkChg chg="add">
          <ac:chgData name="Tarendra.Lakhankar25@login.cuny.edu" userId="c154aad8-be34-4135-aae0-d41a5ebf9ce4" providerId="ADAL" clId="{81099A9C-C499-4EAE-B35D-812B39E54D08}" dt="2022-02-10T23:01:24.820" v="1014" actId="9405"/>
          <ac:inkMkLst>
            <pc:docMk/>
            <pc:sldMk cId="4125313291" sldId="362"/>
            <ac:inkMk id="34" creationId="{B0E44FFD-8902-415A-BCA3-B3BA552E20A4}"/>
          </ac:inkMkLst>
        </pc:inkChg>
        <pc:inkChg chg="add">
          <ac:chgData name="Tarendra.Lakhankar25@login.cuny.edu" userId="c154aad8-be34-4135-aae0-d41a5ebf9ce4" providerId="ADAL" clId="{81099A9C-C499-4EAE-B35D-812B39E54D08}" dt="2022-02-10T23:01:25.223" v="1015" actId="9405"/>
          <ac:inkMkLst>
            <pc:docMk/>
            <pc:sldMk cId="4125313291" sldId="362"/>
            <ac:inkMk id="35" creationId="{ED343566-A935-448C-A777-EBEBA8545399}"/>
          </ac:inkMkLst>
        </pc:inkChg>
        <pc:inkChg chg="add">
          <ac:chgData name="Tarendra.Lakhankar25@login.cuny.edu" userId="c154aad8-be34-4135-aae0-d41a5ebf9ce4" providerId="ADAL" clId="{81099A9C-C499-4EAE-B35D-812B39E54D08}" dt="2022-02-10T23:01:25.626" v="1016" actId="9405"/>
          <ac:inkMkLst>
            <pc:docMk/>
            <pc:sldMk cId="4125313291" sldId="362"/>
            <ac:inkMk id="36" creationId="{26B46382-53B4-4469-B6BD-3AF3507D782F}"/>
          </ac:inkMkLst>
        </pc:inkChg>
        <pc:inkChg chg="add">
          <ac:chgData name="Tarendra.Lakhankar25@login.cuny.edu" userId="c154aad8-be34-4135-aae0-d41a5ebf9ce4" providerId="ADAL" clId="{81099A9C-C499-4EAE-B35D-812B39E54D08}" dt="2022-02-10T23:01:26.058" v="1017" actId="9405"/>
          <ac:inkMkLst>
            <pc:docMk/>
            <pc:sldMk cId="4125313291" sldId="362"/>
            <ac:inkMk id="37" creationId="{B8132C36-9631-401D-BED4-3D7C1C8F5020}"/>
          </ac:inkMkLst>
        </pc:inkChg>
        <pc:inkChg chg="add">
          <ac:chgData name="Tarendra.Lakhankar25@login.cuny.edu" userId="c154aad8-be34-4135-aae0-d41a5ebf9ce4" providerId="ADAL" clId="{81099A9C-C499-4EAE-B35D-812B39E54D08}" dt="2022-02-10T23:01:26.522" v="1018" actId="9405"/>
          <ac:inkMkLst>
            <pc:docMk/>
            <pc:sldMk cId="4125313291" sldId="362"/>
            <ac:inkMk id="38" creationId="{96F9849B-D7E6-4113-92DF-7C9890E7AD14}"/>
          </ac:inkMkLst>
        </pc:inkChg>
        <pc:inkChg chg="add mod">
          <ac:chgData name="Tarendra.Lakhankar25@login.cuny.edu" userId="c154aad8-be34-4135-aae0-d41a5ebf9ce4" providerId="ADAL" clId="{81099A9C-C499-4EAE-B35D-812B39E54D08}" dt="2022-02-10T23:01:38.376" v="1020"/>
          <ac:inkMkLst>
            <pc:docMk/>
            <pc:sldMk cId="4125313291" sldId="362"/>
            <ac:inkMk id="39" creationId="{6F5319F0-6D67-405D-8AC3-92195A0BA8F9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8.068" v="1039"/>
          <ac:inkMkLst>
            <pc:docMk/>
            <pc:sldMk cId="4125313291" sldId="362"/>
            <ac:inkMk id="41" creationId="{332EFCAD-7D6E-4ADC-85EE-05A8C03CEAAD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8.068" v="1039"/>
          <ac:inkMkLst>
            <pc:docMk/>
            <pc:sldMk cId="4125313291" sldId="362"/>
            <ac:inkMk id="42" creationId="{ADAB7D33-461E-44F3-B2B4-F5F4834EF682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26.670" v="1028"/>
          <ac:inkMkLst>
            <pc:docMk/>
            <pc:sldMk cId="4125313291" sldId="362"/>
            <ac:inkMk id="44" creationId="{65F5F6D9-B090-4E81-9CD6-D3BF0B8CA94E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26.670" v="1028"/>
          <ac:inkMkLst>
            <pc:docMk/>
            <pc:sldMk cId="4125313291" sldId="362"/>
            <ac:inkMk id="45" creationId="{2294691C-452B-40F3-B4F1-963C52CA9FD7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26.670" v="1028"/>
          <ac:inkMkLst>
            <pc:docMk/>
            <pc:sldMk cId="4125313291" sldId="362"/>
            <ac:inkMk id="47" creationId="{C7991C5C-7242-41DB-BD6A-B447764E4429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8.068" v="1039"/>
          <ac:inkMkLst>
            <pc:docMk/>
            <pc:sldMk cId="4125313291" sldId="362"/>
            <ac:inkMk id="49" creationId="{2E530B7C-CBFE-4FFC-B15E-4BEFC2174C82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8.068" v="1039"/>
          <ac:inkMkLst>
            <pc:docMk/>
            <pc:sldMk cId="4125313291" sldId="362"/>
            <ac:inkMk id="50" creationId="{3C436114-A060-4F75-A7F9-F83E74278F9F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8.068" v="1039"/>
          <ac:inkMkLst>
            <pc:docMk/>
            <pc:sldMk cId="4125313291" sldId="362"/>
            <ac:inkMk id="52" creationId="{E9301F0E-0A66-4029-BE34-EE56D21EB706}"/>
          </ac:inkMkLst>
        </pc:inkChg>
        <pc:inkChg chg="add">
          <ac:chgData name="Tarendra.Lakhankar25@login.cuny.edu" userId="c154aad8-be34-4135-aae0-d41a5ebf9ce4" providerId="ADAL" clId="{81099A9C-C499-4EAE-B35D-812B39E54D08}" dt="2022-02-10T23:02:39.018" v="1033" actId="9405"/>
          <ac:inkMkLst>
            <pc:docMk/>
            <pc:sldMk cId="4125313291" sldId="362"/>
            <ac:inkMk id="53" creationId="{BE529028-746A-4788-8DB7-4FF880FEA11E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6.304" v="1037"/>
          <ac:inkMkLst>
            <pc:docMk/>
            <pc:sldMk cId="4125313291" sldId="362"/>
            <ac:inkMk id="55" creationId="{67B22351-967D-4E68-AEAF-CBF17C2D3712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6.304" v="1037"/>
          <ac:inkMkLst>
            <pc:docMk/>
            <pc:sldMk cId="4125313291" sldId="362"/>
            <ac:inkMk id="56" creationId="{3709CB98-74F1-433E-AABF-CC1AD47344D8}"/>
          </ac:inkMkLst>
        </pc:inkChg>
        <pc:inkChg chg="add mod">
          <ac:chgData name="Tarendra.Lakhankar25@login.cuny.edu" userId="c154aad8-be34-4135-aae0-d41a5ebf9ce4" providerId="ADAL" clId="{81099A9C-C499-4EAE-B35D-812B39E54D08}" dt="2022-02-10T23:02:48.068" v="1039"/>
          <ac:inkMkLst>
            <pc:docMk/>
            <pc:sldMk cId="4125313291" sldId="362"/>
            <ac:inkMk id="58" creationId="{0383F374-D82F-411B-87E8-AD96F3F9B317}"/>
          </ac:inkMkLst>
        </pc:ink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09T03:55:21.651" v="96" actId="1076"/>
        <pc:sldMkLst>
          <pc:docMk/>
          <pc:sldMk cId="1800848180" sldId="363"/>
        </pc:sldMkLst>
        <pc:spChg chg="del">
          <ac:chgData name="Tarendra.Lakhankar25@login.cuny.edu" userId="c154aad8-be34-4135-aae0-d41a5ebf9ce4" providerId="ADAL" clId="{81099A9C-C499-4EAE-B35D-812B39E54D08}" dt="2022-02-09T03:55:05.352" v="88" actId="478"/>
          <ac:spMkLst>
            <pc:docMk/>
            <pc:sldMk cId="1800848180" sldId="363"/>
            <ac:spMk id="4" creationId="{00000000-0000-0000-0000-000000000000}"/>
          </ac:spMkLst>
        </pc:spChg>
        <pc:spChg chg="add del mod ord">
          <ac:chgData name="Tarendra.Lakhankar25@login.cuny.edu" userId="c154aad8-be34-4135-aae0-d41a5ebf9ce4" providerId="ADAL" clId="{81099A9C-C499-4EAE-B35D-812B39E54D08}" dt="2022-02-09T03:54:11.082" v="87" actId="478"/>
          <ac:spMkLst>
            <pc:docMk/>
            <pc:sldMk cId="1800848180" sldId="363"/>
            <ac:spMk id="5" creationId="{5A2497F8-D604-45E4-B171-8FBA445A1476}"/>
          </ac:spMkLst>
        </pc:spChg>
        <pc:spChg chg="del">
          <ac:chgData name="Tarendra.Lakhankar25@login.cuny.edu" userId="c154aad8-be34-4135-aae0-d41a5ebf9ce4" providerId="ADAL" clId="{81099A9C-C499-4EAE-B35D-812B39E54D08}" dt="2022-02-09T03:55:05.352" v="88" actId="478"/>
          <ac:spMkLst>
            <pc:docMk/>
            <pc:sldMk cId="1800848180" sldId="363"/>
            <ac:spMk id="6" creationId="{00000000-0000-0000-0000-000000000000}"/>
          </ac:spMkLst>
        </pc:spChg>
        <pc:spChg chg="mod ord">
          <ac:chgData name="Tarendra.Lakhankar25@login.cuny.edu" userId="c154aad8-be34-4135-aae0-d41a5ebf9ce4" providerId="ADAL" clId="{81099A9C-C499-4EAE-B35D-812B39E54D08}" dt="2022-02-09T03:54:06.545" v="86" actId="700"/>
          <ac:spMkLst>
            <pc:docMk/>
            <pc:sldMk cId="1800848180" sldId="363"/>
            <ac:spMk id="4098" creationId="{00000000-0000-0000-0000-000000000000}"/>
          </ac:spMkLst>
        </pc:spChg>
        <pc:picChg chg="add mod ord">
          <ac:chgData name="Tarendra.Lakhankar25@login.cuny.edu" userId="c154aad8-be34-4135-aae0-d41a5ebf9ce4" providerId="ADAL" clId="{81099A9C-C499-4EAE-B35D-812B39E54D08}" dt="2022-02-09T03:55:14.979" v="93" actId="167"/>
          <ac:picMkLst>
            <pc:docMk/>
            <pc:sldMk cId="1800848180" sldId="363"/>
            <ac:picMk id="8" creationId="{73BBEBCD-1F1B-4313-874D-B9B6007BF22B}"/>
          </ac:picMkLst>
        </pc:picChg>
        <pc:picChg chg="del">
          <ac:chgData name="Tarendra.Lakhankar25@login.cuny.edu" userId="c154aad8-be34-4135-aae0-d41a5ebf9ce4" providerId="ADAL" clId="{81099A9C-C499-4EAE-B35D-812B39E54D08}" dt="2022-02-09T03:55:05.352" v="88" actId="478"/>
          <ac:picMkLst>
            <pc:docMk/>
            <pc:sldMk cId="1800848180" sldId="363"/>
            <ac:picMk id="5122" creationId="{00000000-0000-0000-0000-000000000000}"/>
          </ac:picMkLst>
        </pc:picChg>
        <pc:picChg chg="mod">
          <ac:chgData name="Tarendra.Lakhankar25@login.cuny.edu" userId="c154aad8-be34-4135-aae0-d41a5ebf9ce4" providerId="ADAL" clId="{81099A9C-C499-4EAE-B35D-812B39E54D08}" dt="2022-02-09T03:55:21.651" v="96" actId="1076"/>
          <ac:picMkLst>
            <pc:docMk/>
            <pc:sldMk cId="1800848180" sldId="363"/>
            <ac:picMk id="7170" creationId="{00000000-0000-0000-0000-000000000000}"/>
          </ac:picMkLst>
        </pc:picChg>
      </pc:sldChg>
      <pc:sldChg chg="add">
        <pc:chgData name="Tarendra.Lakhankar25@login.cuny.edu" userId="c154aad8-be34-4135-aae0-d41a5ebf9ce4" providerId="ADAL" clId="{81099A9C-C499-4EAE-B35D-812B39E54D08}" dt="2022-02-09T03:42:23.647" v="7"/>
        <pc:sldMkLst>
          <pc:docMk/>
          <pc:sldMk cId="1273716030" sldId="364"/>
        </pc:sldMkLst>
        <pc:spChg chg="del mod">
          <ac:chgData name="Tarendra.Lakhankar25@login.cuny.edu" userId="c154aad8-be34-4135-aae0-d41a5ebf9ce4" providerId="ADAL" clId="{81099A9C-C499-4EAE-B35D-812B39E54D08}" dt="2022-02-10T16:23:34.893" v="151"/>
          <ac:spMkLst>
            <pc:docMk/>
            <pc:sldMk cId="1273716030" sldId="364"/>
            <ac:spMk id="3" creationId="{00000000-0000-0000-0000-000000000000}"/>
          </ac:spMkLst>
        </pc:spChg>
      </pc:sldChg>
      <pc:sldChg chg="addSp delSp modSp del mod">
        <pc:chgData name="Tarendra.Lakhankar25@login.cuny.edu" userId="c154aad8-be34-4135-aae0-d41a5ebf9ce4" providerId="ADAL" clId="{81099A9C-C499-4EAE-B35D-812B39E54D08}" dt="2022-02-10T16:27:52.361" v="179" actId="47"/>
        <pc:sldMkLst>
          <pc:docMk/>
          <pc:sldMk cId="419034380" sldId="365"/>
        </pc:sldMkLst>
        <pc:spChg chg="mod">
          <ac:chgData name="Tarendra.Lakhankar25@login.cuny.edu" userId="c154aad8-be34-4135-aae0-d41a5ebf9ce4" providerId="ADAL" clId="{81099A9C-C499-4EAE-B35D-812B39E54D08}" dt="2022-02-10T16:25:55.723" v="175"/>
          <ac:spMkLst>
            <pc:docMk/>
            <pc:sldMk cId="419034380" sldId="365"/>
            <ac:spMk id="2" creationId="{00000000-0000-0000-0000-000000000000}"/>
          </ac:spMkLst>
        </pc:spChg>
        <pc:spChg chg="add del mod">
          <ac:chgData name="Tarendra.Lakhankar25@login.cuny.edu" userId="c154aad8-be34-4135-aae0-d41a5ebf9ce4" providerId="ADAL" clId="{81099A9C-C499-4EAE-B35D-812B39E54D08}" dt="2022-02-10T16:25:55.723" v="175"/>
          <ac:spMkLst>
            <pc:docMk/>
            <pc:sldMk cId="419034380" sldId="365"/>
            <ac:spMk id="7" creationId="{334EDB63-4EAA-438A-A165-5261F7D18F15}"/>
          </ac:spMkLst>
        </pc:spChg>
        <pc:spChg chg="add mod">
          <ac:chgData name="Tarendra.Lakhankar25@login.cuny.edu" userId="c154aad8-be34-4135-aae0-d41a5ebf9ce4" providerId="ADAL" clId="{81099A9C-C499-4EAE-B35D-812B39E54D08}" dt="2022-02-10T16:25:55.723" v="175"/>
          <ac:spMkLst>
            <pc:docMk/>
            <pc:sldMk cId="419034380" sldId="365"/>
            <ac:spMk id="8" creationId="{B160D634-276A-4338-A243-8AC7D3D759F7}"/>
          </ac:spMkLst>
        </pc:spChg>
      </pc:sldChg>
      <pc:sldChg chg="addSp delSp modSp mod modClrScheme chgLayout">
        <pc:chgData name="Tarendra.Lakhankar25@login.cuny.edu" userId="c154aad8-be34-4135-aae0-d41a5ebf9ce4" providerId="ADAL" clId="{81099A9C-C499-4EAE-B35D-812B39E54D08}" dt="2022-02-10T18:20:31.853" v="239" actId="478"/>
        <pc:sldMkLst>
          <pc:docMk/>
          <pc:sldMk cId="2899616977" sldId="367"/>
        </pc:sldMkLst>
        <pc:spChg chg="mod ord">
          <ac:chgData name="Tarendra.Lakhankar25@login.cuny.edu" userId="c154aad8-be34-4135-aae0-d41a5ebf9ce4" providerId="ADAL" clId="{81099A9C-C499-4EAE-B35D-812B39E54D08}" dt="2022-02-10T18:20:29.779" v="238" actId="700"/>
          <ac:spMkLst>
            <pc:docMk/>
            <pc:sldMk cId="2899616977" sldId="367"/>
            <ac:spMk id="2" creationId="{00000000-0000-0000-0000-000000000000}"/>
          </ac:spMkLst>
        </pc:spChg>
        <pc:spChg chg="add del mod">
          <ac:chgData name="Tarendra.Lakhankar25@login.cuny.edu" userId="c154aad8-be34-4135-aae0-d41a5ebf9ce4" providerId="ADAL" clId="{81099A9C-C499-4EAE-B35D-812B39E54D08}" dt="2022-02-10T18:20:26.722" v="237"/>
          <ac:spMkLst>
            <pc:docMk/>
            <pc:sldMk cId="2899616977" sldId="367"/>
            <ac:spMk id="3" creationId="{5327822F-70B0-43DA-8BA9-049C6DBA9D00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8:20:31.853" v="239" actId="478"/>
          <ac:spMkLst>
            <pc:docMk/>
            <pc:sldMk cId="2899616977" sldId="367"/>
            <ac:spMk id="5" creationId="{E2C3142F-ABF5-47CD-8417-6555B92C468B}"/>
          </ac:spMkLst>
        </pc:spChg>
      </pc:sldChg>
      <pc:sldChg chg="modSp mod">
        <pc:chgData name="Tarendra.Lakhankar25@login.cuny.edu" userId="c154aad8-be34-4135-aae0-d41a5ebf9ce4" providerId="ADAL" clId="{81099A9C-C499-4EAE-B35D-812B39E54D08}" dt="2022-02-08T21:25:36.750" v="5" actId="33524"/>
        <pc:sldMkLst>
          <pc:docMk/>
          <pc:sldMk cId="3817590178" sldId="368"/>
        </pc:sldMkLst>
        <pc:spChg chg="mod">
          <ac:chgData name="Tarendra.Lakhankar25@login.cuny.edu" userId="c154aad8-be34-4135-aae0-d41a5ebf9ce4" providerId="ADAL" clId="{81099A9C-C499-4EAE-B35D-812B39E54D08}" dt="2022-02-08T21:25:36.750" v="5" actId="33524"/>
          <ac:spMkLst>
            <pc:docMk/>
            <pc:sldMk cId="3817590178" sldId="368"/>
            <ac:spMk id="45058" creationId="{4651DB27-CF84-4079-85C0-845873F9E6A9}"/>
          </ac:spMkLst>
        </pc:spChg>
      </pc:sldChg>
      <pc:sldChg chg="del">
        <pc:chgData name="Tarendra.Lakhankar25@login.cuny.edu" userId="c154aad8-be34-4135-aae0-d41a5ebf9ce4" providerId="ADAL" clId="{81099A9C-C499-4EAE-B35D-812B39E54D08}" dt="2022-02-10T18:34:36.833" v="248" actId="47"/>
        <pc:sldMkLst>
          <pc:docMk/>
          <pc:sldMk cId="3401550243" sldId="369"/>
        </pc:sldMkLst>
      </pc:sldChg>
      <pc:sldChg chg="addSp modSp">
        <pc:chgData name="Tarendra.Lakhankar25@login.cuny.edu" userId="c154aad8-be34-4135-aae0-d41a5ebf9ce4" providerId="ADAL" clId="{81099A9C-C499-4EAE-B35D-812B39E54D08}" dt="2022-02-10T20:10:52.662" v="979" actId="1076"/>
        <pc:sldMkLst>
          <pc:docMk/>
          <pc:sldMk cId="0" sldId="373"/>
        </pc:sldMkLst>
        <pc:picChg chg="add mod">
          <ac:chgData name="Tarendra.Lakhankar25@login.cuny.edu" userId="c154aad8-be34-4135-aae0-d41a5ebf9ce4" providerId="ADAL" clId="{81099A9C-C499-4EAE-B35D-812B39E54D08}" dt="2022-02-10T20:10:52.662" v="979" actId="1076"/>
          <ac:picMkLst>
            <pc:docMk/>
            <pc:sldMk cId="0" sldId="373"/>
            <ac:picMk id="4" creationId="{B455658D-1BF3-458C-8598-5A051F695033}"/>
          </ac:picMkLst>
        </pc:picChg>
      </pc:sldChg>
      <pc:sldChg chg="delSp add del">
        <pc:chgData name="Tarendra.Lakhankar25@login.cuny.edu" userId="c154aad8-be34-4135-aae0-d41a5ebf9ce4" providerId="ADAL" clId="{81099A9C-C499-4EAE-B35D-812B39E54D08}" dt="2022-02-10T20:10:55.990" v="980" actId="47"/>
        <pc:sldMkLst>
          <pc:docMk/>
          <pc:sldMk cId="0" sldId="374"/>
        </pc:sldMkLst>
        <pc:picChg chg="del">
          <ac:chgData name="Tarendra.Lakhankar25@login.cuny.edu" userId="c154aad8-be34-4135-aae0-d41a5ebf9ce4" providerId="ADAL" clId="{81099A9C-C499-4EAE-B35D-812B39E54D08}" dt="2022-02-10T20:10:43.904" v="976" actId="21"/>
          <ac:picMkLst>
            <pc:docMk/>
            <pc:sldMk cId="0" sldId="374"/>
            <ac:picMk id="51204" creationId="{4CC10540-052F-4325-9170-149AFDB6D08D}"/>
          </ac:picMkLst>
        </pc:picChg>
      </pc:sldChg>
      <pc:sldChg chg="modSp del mod">
        <pc:chgData name="Tarendra.Lakhankar25@login.cuny.edu" userId="c154aad8-be34-4135-aae0-d41a5ebf9ce4" providerId="ADAL" clId="{81099A9C-C499-4EAE-B35D-812B39E54D08}" dt="2022-02-10T20:11:23.205" v="987" actId="47"/>
        <pc:sldMkLst>
          <pc:docMk/>
          <pc:sldMk cId="0" sldId="375"/>
        </pc:sldMkLst>
        <pc:spChg chg="mod">
          <ac:chgData name="Tarendra.Lakhankar25@login.cuny.edu" userId="c154aad8-be34-4135-aae0-d41a5ebf9ce4" providerId="ADAL" clId="{81099A9C-C499-4EAE-B35D-812B39E54D08}" dt="2022-02-10T20:11:12.512" v="982" actId="21"/>
          <ac:spMkLst>
            <pc:docMk/>
            <pc:sldMk cId="0" sldId="375"/>
            <ac:spMk id="52226" creationId="{781AE271-1D11-49E0-B37F-C4C895D0F386}"/>
          </ac:spMkLst>
        </pc:spChg>
      </pc:sldChg>
      <pc:sldChg chg="del">
        <pc:chgData name="Tarendra.Lakhankar25@login.cuny.edu" userId="c154aad8-be34-4135-aae0-d41a5ebf9ce4" providerId="ADAL" clId="{81099A9C-C499-4EAE-B35D-812B39E54D08}" dt="2022-02-10T20:11:07.708" v="981" actId="47"/>
        <pc:sldMkLst>
          <pc:docMk/>
          <pc:sldMk cId="0" sldId="376"/>
        </pc:sldMkLst>
      </pc:sldChg>
      <pc:sldChg chg="modSp mod">
        <pc:chgData name="Tarendra.Lakhankar25@login.cuny.edu" userId="c154aad8-be34-4135-aae0-d41a5ebf9ce4" providerId="ADAL" clId="{81099A9C-C499-4EAE-B35D-812B39E54D08}" dt="2022-02-10T20:11:21.368" v="986" actId="20577"/>
        <pc:sldMkLst>
          <pc:docMk/>
          <pc:sldMk cId="0" sldId="377"/>
        </pc:sldMkLst>
        <pc:spChg chg="mod">
          <ac:chgData name="Tarendra.Lakhankar25@login.cuny.edu" userId="c154aad8-be34-4135-aae0-d41a5ebf9ce4" providerId="ADAL" clId="{81099A9C-C499-4EAE-B35D-812B39E54D08}" dt="2022-02-10T20:11:18.763" v="985" actId="6549"/>
          <ac:spMkLst>
            <pc:docMk/>
            <pc:sldMk cId="0" sldId="377"/>
            <ac:spMk id="54274" creationId="{8881287E-E5E5-40A2-B73D-FEED1FBB73ED}"/>
          </ac:spMkLst>
        </pc:spChg>
        <pc:spChg chg="mod">
          <ac:chgData name="Tarendra.Lakhankar25@login.cuny.edu" userId="c154aad8-be34-4135-aae0-d41a5ebf9ce4" providerId="ADAL" clId="{81099A9C-C499-4EAE-B35D-812B39E54D08}" dt="2022-02-10T20:11:21.368" v="986" actId="20577"/>
          <ac:spMkLst>
            <pc:docMk/>
            <pc:sldMk cId="0" sldId="377"/>
            <ac:spMk id="54275" creationId="{9823F037-71E1-4C3F-8C81-C228EA552050}"/>
          </ac:spMkLst>
        </pc:spChg>
      </pc:sldChg>
      <pc:sldChg chg="del">
        <pc:chgData name="Tarendra.Lakhankar25@login.cuny.edu" userId="c154aad8-be34-4135-aae0-d41a5ebf9ce4" providerId="ADAL" clId="{81099A9C-C499-4EAE-B35D-812B39E54D08}" dt="2022-02-10T20:11:31.539" v="988" actId="47"/>
        <pc:sldMkLst>
          <pc:docMk/>
          <pc:sldMk cId="0" sldId="383"/>
        </pc:sldMkLst>
      </pc:sldChg>
      <pc:sldChg chg="modSp add mod">
        <pc:chgData name="Tarendra.Lakhankar25@login.cuny.edu" userId="c154aad8-be34-4135-aae0-d41a5ebf9ce4" providerId="ADAL" clId="{81099A9C-C499-4EAE-B35D-812B39E54D08}" dt="2022-02-09T03:42:40.843" v="17" actId="113"/>
        <pc:sldMkLst>
          <pc:docMk/>
          <pc:sldMk cId="101820328" sldId="465"/>
        </pc:sldMkLst>
        <pc:spChg chg="mod">
          <ac:chgData name="Tarendra.Lakhankar25@login.cuny.edu" userId="c154aad8-be34-4135-aae0-d41a5ebf9ce4" providerId="ADAL" clId="{81099A9C-C499-4EAE-B35D-812B39E54D08}" dt="2022-02-09T03:42:40.843" v="17" actId="113"/>
          <ac:spMkLst>
            <pc:docMk/>
            <pc:sldMk cId="101820328" sldId="465"/>
            <ac:spMk id="5122" creationId="{00000000-0000-0000-0000-000000000000}"/>
          </ac:spMkLst>
        </pc:sp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09T03:53:28.210" v="79" actId="1036"/>
        <pc:sldMkLst>
          <pc:docMk/>
          <pc:sldMk cId="333152719" sldId="466"/>
        </pc:sldMkLst>
        <pc:spChg chg="del">
          <ac:chgData name="Tarendra.Lakhankar25@login.cuny.edu" userId="c154aad8-be34-4135-aae0-d41a5ebf9ce4" providerId="ADAL" clId="{81099A9C-C499-4EAE-B35D-812B39E54D08}" dt="2022-02-09T03:53:21.317" v="72" actId="478"/>
          <ac:spMkLst>
            <pc:docMk/>
            <pc:sldMk cId="333152719" sldId="466"/>
            <ac:spMk id="2" creationId="{00000000-0000-0000-0000-000000000000}"/>
          </ac:spMkLst>
        </pc:spChg>
        <pc:spChg chg="add del mod ord">
          <ac:chgData name="Tarendra.Lakhankar25@login.cuny.edu" userId="c154aad8-be34-4135-aae0-d41a5ebf9ce4" providerId="ADAL" clId="{81099A9C-C499-4EAE-B35D-812B39E54D08}" dt="2022-02-09T03:48:26.491" v="41" actId="478"/>
          <ac:spMkLst>
            <pc:docMk/>
            <pc:sldMk cId="333152719" sldId="466"/>
            <ac:spMk id="4" creationId="{863EBFEB-F493-4E8B-A4E4-B08800226000}"/>
          </ac:spMkLst>
        </pc:spChg>
        <pc:spChg chg="del">
          <ac:chgData name="Tarendra.Lakhankar25@login.cuny.edu" userId="c154aad8-be34-4135-aae0-d41a5ebf9ce4" providerId="ADAL" clId="{81099A9C-C499-4EAE-B35D-812B39E54D08}" dt="2022-02-09T03:48:45.576" v="50" actId="478"/>
          <ac:spMkLst>
            <pc:docMk/>
            <pc:sldMk cId="333152719" sldId="466"/>
            <ac:spMk id="5" creationId="{00000000-0000-0000-0000-000000000000}"/>
          </ac:spMkLst>
        </pc:spChg>
        <pc:spChg chg="mod ord">
          <ac:chgData name="Tarendra.Lakhankar25@login.cuny.edu" userId="c154aad8-be34-4135-aae0-d41a5ebf9ce4" providerId="ADAL" clId="{81099A9C-C499-4EAE-B35D-812B39E54D08}" dt="2022-02-09T03:48:22.273" v="40" actId="700"/>
          <ac:spMkLst>
            <pc:docMk/>
            <pc:sldMk cId="333152719" sldId="466"/>
            <ac:spMk id="4098" creationId="{00000000-0000-0000-0000-000000000000}"/>
          </ac:spMkLst>
        </pc:spChg>
        <pc:picChg chg="del">
          <ac:chgData name="Tarendra.Lakhankar25@login.cuny.edu" userId="c154aad8-be34-4135-aae0-d41a5ebf9ce4" providerId="ADAL" clId="{81099A9C-C499-4EAE-B35D-812B39E54D08}" dt="2022-02-09T03:48:38.508" v="46" actId="478"/>
          <ac:picMkLst>
            <pc:docMk/>
            <pc:sldMk cId="333152719" sldId="466"/>
            <ac:picMk id="3" creationId="{00000000-0000-0000-0000-000000000000}"/>
          </ac:picMkLst>
        </pc:picChg>
        <pc:picChg chg="add mod">
          <ac:chgData name="Tarendra.Lakhankar25@login.cuny.edu" userId="c154aad8-be34-4135-aae0-d41a5ebf9ce4" providerId="ADAL" clId="{81099A9C-C499-4EAE-B35D-812B39E54D08}" dt="2022-02-09T03:48:43.748" v="49" actId="1076"/>
          <ac:picMkLst>
            <pc:docMk/>
            <pc:sldMk cId="333152719" sldId="466"/>
            <ac:picMk id="7" creationId="{E34A1ECC-8971-4A62-B363-F0228AF49ADF}"/>
          </ac:picMkLst>
        </pc:picChg>
        <pc:picChg chg="add del mod">
          <ac:chgData name="Tarendra.Lakhankar25@login.cuny.edu" userId="c154aad8-be34-4135-aae0-d41a5ebf9ce4" providerId="ADAL" clId="{81099A9C-C499-4EAE-B35D-812B39E54D08}" dt="2022-02-09T03:50:28.102" v="54" actId="21"/>
          <ac:picMkLst>
            <pc:docMk/>
            <pc:sldMk cId="333152719" sldId="466"/>
            <ac:picMk id="9" creationId="{EDAF0FD0-9C59-427A-8301-F32A0FD70581}"/>
          </ac:picMkLst>
        </pc:picChg>
        <pc:picChg chg="add mod ord">
          <ac:chgData name="Tarendra.Lakhankar25@login.cuny.edu" userId="c154aad8-be34-4135-aae0-d41a5ebf9ce4" providerId="ADAL" clId="{81099A9C-C499-4EAE-B35D-812B39E54D08}" dt="2022-02-09T03:53:28.210" v="79" actId="1036"/>
          <ac:picMkLst>
            <pc:docMk/>
            <pc:sldMk cId="333152719" sldId="466"/>
            <ac:picMk id="11" creationId="{447ECE29-94A5-4239-BA04-8CD974A030E9}"/>
          </ac:picMkLst>
        </pc:picChg>
        <pc:picChg chg="add mod ord">
          <ac:chgData name="Tarendra.Lakhankar25@login.cuny.edu" userId="c154aad8-be34-4135-aae0-d41a5ebf9ce4" providerId="ADAL" clId="{81099A9C-C499-4EAE-B35D-812B39E54D08}" dt="2022-02-09T03:53:17.206" v="71" actId="14100"/>
          <ac:picMkLst>
            <pc:docMk/>
            <pc:sldMk cId="333152719" sldId="466"/>
            <ac:picMk id="13" creationId="{1A3CAE9A-C774-4DF3-8804-289ED32C631F}"/>
          </ac:picMkLst>
        </pc:picChg>
        <pc:picChg chg="del">
          <ac:chgData name="Tarendra.Lakhankar25@login.cuny.edu" userId="c154aad8-be34-4135-aae0-d41a5ebf9ce4" providerId="ADAL" clId="{81099A9C-C499-4EAE-B35D-812B39E54D08}" dt="2022-02-09T03:48:37.029" v="45" actId="478"/>
          <ac:picMkLst>
            <pc:docMk/>
            <pc:sldMk cId="333152719" sldId="466"/>
            <ac:picMk id="4099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09T03:48:32.256" v="42" actId="478"/>
          <ac:picMkLst>
            <pc:docMk/>
            <pc:sldMk cId="333152719" sldId="466"/>
            <ac:picMk id="4100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09T03:48:36.373" v="44" actId="478"/>
          <ac:picMkLst>
            <pc:docMk/>
            <pc:sldMk cId="333152719" sldId="466"/>
            <ac:picMk id="4101" creationId="{00000000-0000-0000-0000-000000000000}"/>
          </ac:picMkLst>
        </pc:picChg>
        <pc:picChg chg="del">
          <ac:chgData name="Tarendra.Lakhankar25@login.cuny.edu" userId="c154aad8-be34-4135-aae0-d41a5ebf9ce4" providerId="ADAL" clId="{81099A9C-C499-4EAE-B35D-812B39E54D08}" dt="2022-02-09T03:48:32.771" v="43" actId="478"/>
          <ac:picMkLst>
            <pc:docMk/>
            <pc:sldMk cId="333152719" sldId="466"/>
            <ac:picMk id="4102" creationId="{00000000-0000-0000-0000-000000000000}"/>
          </ac:picMkLst>
        </pc:pic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09T03:56:30.259" v="98" actId="478"/>
        <pc:sldMkLst>
          <pc:docMk/>
          <pc:sldMk cId="0" sldId="467"/>
        </pc:sldMkLst>
        <pc:spChg chg="add del mod ord">
          <ac:chgData name="Tarendra.Lakhankar25@login.cuny.edu" userId="c154aad8-be34-4135-aae0-d41a5ebf9ce4" providerId="ADAL" clId="{81099A9C-C499-4EAE-B35D-812B39E54D08}" dt="2022-02-09T03:56:30.259" v="98" actId="478"/>
          <ac:spMkLst>
            <pc:docMk/>
            <pc:sldMk cId="0" sldId="467"/>
            <ac:spMk id="3" creationId="{66622CB1-6BFA-4AC8-BDA6-FFBA1E1C4814}"/>
          </ac:spMkLst>
        </pc:spChg>
        <pc:spChg chg="mod ord">
          <ac:chgData name="Tarendra.Lakhankar25@login.cuny.edu" userId="c154aad8-be34-4135-aae0-d41a5ebf9ce4" providerId="ADAL" clId="{81099A9C-C499-4EAE-B35D-812B39E54D08}" dt="2022-02-09T03:56:27.572" v="97" actId="700"/>
          <ac:spMkLst>
            <pc:docMk/>
            <pc:sldMk cId="0" sldId="467"/>
            <ac:spMk id="4098" creationId="{00000000-0000-0000-0000-000000000000}"/>
          </ac:spMkLst>
        </pc:spChg>
      </pc:sldChg>
      <pc:sldChg chg="addSp delSp modSp add mod">
        <pc:chgData name="Tarendra.Lakhankar25@login.cuny.edu" userId="c154aad8-be34-4135-aae0-d41a5ebf9ce4" providerId="ADAL" clId="{81099A9C-C499-4EAE-B35D-812B39E54D08}" dt="2022-02-10T15:41:34.564" v="111" actId="1076"/>
        <pc:sldMkLst>
          <pc:docMk/>
          <pc:sldMk cId="3901685791" sldId="468"/>
        </pc:sldMkLst>
        <pc:spChg chg="mod">
          <ac:chgData name="Tarendra.Lakhankar25@login.cuny.edu" userId="c154aad8-be34-4135-aae0-d41a5ebf9ce4" providerId="ADAL" clId="{81099A9C-C499-4EAE-B35D-812B39E54D08}" dt="2022-02-10T15:40:00.761" v="101" actId="6549"/>
          <ac:spMkLst>
            <pc:docMk/>
            <pc:sldMk cId="3901685791" sldId="468"/>
            <ac:spMk id="2" creationId="{00000000-0000-0000-0000-000000000000}"/>
          </ac:spMkLst>
        </pc:spChg>
        <pc:spChg chg="add mod">
          <ac:chgData name="Tarendra.Lakhankar25@login.cuny.edu" userId="c154aad8-be34-4135-aae0-d41a5ebf9ce4" providerId="ADAL" clId="{81099A9C-C499-4EAE-B35D-812B39E54D08}" dt="2022-02-10T15:41:01.330" v="106" actId="6549"/>
          <ac:spMkLst>
            <pc:docMk/>
            <pc:sldMk cId="3901685791" sldId="468"/>
            <ac:spMk id="6" creationId="{6CA0CDA5-F70F-4FE0-9E5E-8BD58A025C71}"/>
          </ac:spMkLst>
        </pc:spChg>
        <pc:spChg chg="del">
          <ac:chgData name="Tarendra.Lakhankar25@login.cuny.edu" userId="c154aad8-be34-4135-aae0-d41a5ebf9ce4" providerId="ADAL" clId="{81099A9C-C499-4EAE-B35D-812B39E54D08}" dt="2022-02-10T15:41:28.346" v="108" actId="478"/>
          <ac:spMkLst>
            <pc:docMk/>
            <pc:sldMk cId="3901685791" sldId="468"/>
            <ac:spMk id="7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10T15:41:34.564" v="111" actId="1076"/>
          <ac:picMkLst>
            <pc:docMk/>
            <pc:sldMk cId="3901685791" sldId="468"/>
            <ac:picMk id="5" creationId="{C98B759F-5CF8-49A6-8348-190F0BC5DAFB}"/>
          </ac:picMkLst>
        </pc:picChg>
        <pc:picChg chg="del">
          <ac:chgData name="Tarendra.Lakhankar25@login.cuny.edu" userId="c154aad8-be34-4135-aae0-d41a5ebf9ce4" providerId="ADAL" clId="{81099A9C-C499-4EAE-B35D-812B39E54D08}" dt="2022-02-10T15:41:26.144" v="107" actId="478"/>
          <ac:picMkLst>
            <pc:docMk/>
            <pc:sldMk cId="3901685791" sldId="468"/>
            <ac:picMk id="3074" creationId="{00000000-0000-0000-0000-000000000000}"/>
          </ac:picMkLst>
        </pc:picChg>
      </pc:sldChg>
      <pc:sldChg chg="addSp delSp modSp add mod">
        <pc:chgData name="Tarendra.Lakhankar25@login.cuny.edu" userId="c154aad8-be34-4135-aae0-d41a5ebf9ce4" providerId="ADAL" clId="{81099A9C-C499-4EAE-B35D-812B39E54D08}" dt="2022-02-10T15:53:17.701" v="127" actId="1076"/>
        <pc:sldMkLst>
          <pc:docMk/>
          <pc:sldMk cId="1107645907" sldId="469"/>
        </pc:sldMkLst>
        <pc:spChg chg="mod">
          <ac:chgData name="Tarendra.Lakhankar25@login.cuny.edu" userId="c154aad8-be34-4135-aae0-d41a5ebf9ce4" providerId="ADAL" clId="{81099A9C-C499-4EAE-B35D-812B39E54D08}" dt="2022-02-10T15:51:53.745" v="115" actId="6549"/>
          <ac:spMkLst>
            <pc:docMk/>
            <pc:sldMk cId="1107645907" sldId="469"/>
            <ac:spMk id="2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5:53:17.701" v="127" actId="1076"/>
          <ac:spMkLst>
            <pc:docMk/>
            <pc:sldMk cId="1107645907" sldId="469"/>
            <ac:spMk id="5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5:53:10.655" v="125" actId="14100"/>
          <ac:spMkLst>
            <pc:docMk/>
            <pc:sldMk cId="1107645907" sldId="469"/>
            <ac:spMk id="6" creationId="{00000000-0000-0000-0000-000000000000}"/>
          </ac:spMkLst>
        </pc:spChg>
        <pc:spChg chg="add mod">
          <ac:chgData name="Tarendra.Lakhankar25@login.cuny.edu" userId="c154aad8-be34-4135-aae0-d41a5ebf9ce4" providerId="ADAL" clId="{81099A9C-C499-4EAE-B35D-812B39E54D08}" dt="2022-02-10T15:52:41.443" v="120" actId="6549"/>
          <ac:spMkLst>
            <pc:docMk/>
            <pc:sldMk cId="1107645907" sldId="469"/>
            <ac:spMk id="7" creationId="{241F566C-7496-40D2-8503-12F161C87D34}"/>
          </ac:spMkLst>
        </pc:spChg>
        <pc:picChg chg="add mod">
          <ac:chgData name="Tarendra.Lakhankar25@login.cuny.edu" userId="c154aad8-be34-4135-aae0-d41a5ebf9ce4" providerId="ADAL" clId="{81099A9C-C499-4EAE-B35D-812B39E54D08}" dt="2022-02-10T15:53:04.625" v="124" actId="1076"/>
          <ac:picMkLst>
            <pc:docMk/>
            <pc:sldMk cId="1107645907" sldId="469"/>
            <ac:picMk id="8" creationId="{1DB0E860-4C83-4D47-8F6C-DE41471C379D}"/>
          </ac:picMkLst>
        </pc:picChg>
        <pc:picChg chg="del">
          <ac:chgData name="Tarendra.Lakhankar25@login.cuny.edu" userId="c154aad8-be34-4135-aae0-d41a5ebf9ce4" providerId="ADAL" clId="{81099A9C-C499-4EAE-B35D-812B39E54D08}" dt="2022-02-10T15:52:59.387" v="121" actId="478"/>
          <ac:picMkLst>
            <pc:docMk/>
            <pc:sldMk cId="1107645907" sldId="469"/>
            <ac:picMk id="3074" creationId="{00000000-0000-0000-0000-000000000000}"/>
          </ac:picMkLst>
        </pc:picChg>
      </pc:sldChg>
      <pc:sldChg chg="add del">
        <pc:chgData name="Tarendra.Lakhankar25@login.cuny.edu" userId="c154aad8-be34-4135-aae0-d41a5ebf9ce4" providerId="ADAL" clId="{81099A9C-C499-4EAE-B35D-812B39E54D08}" dt="2022-02-10T15:55:52.894" v="139" actId="47"/>
        <pc:sldMkLst>
          <pc:docMk/>
          <pc:sldMk cId="659521545" sldId="470"/>
        </pc:sldMkLst>
      </pc:sldChg>
      <pc:sldChg chg="addSp delSp modSp add mod">
        <pc:chgData name="Tarendra.Lakhankar25@login.cuny.edu" userId="c154aad8-be34-4135-aae0-d41a5ebf9ce4" providerId="ADAL" clId="{81099A9C-C499-4EAE-B35D-812B39E54D08}" dt="2022-02-10T16:25:37.397" v="172" actId="1035"/>
        <pc:sldMkLst>
          <pc:docMk/>
          <pc:sldMk cId="1031889965" sldId="471"/>
        </pc:sldMkLst>
        <pc:spChg chg="mod">
          <ac:chgData name="Tarendra.Lakhankar25@login.cuny.edu" userId="c154aad8-be34-4135-aae0-d41a5ebf9ce4" providerId="ADAL" clId="{81099A9C-C499-4EAE-B35D-812B39E54D08}" dt="2022-02-10T16:24:34.899" v="161"/>
          <ac:spMkLst>
            <pc:docMk/>
            <pc:sldMk cId="1031889965" sldId="471"/>
            <ac:spMk id="2" creationId="{00000000-0000-0000-0000-000000000000}"/>
          </ac:spMkLst>
        </pc:spChg>
        <pc:spChg chg="add del mod">
          <ac:chgData name="Tarendra.Lakhankar25@login.cuny.edu" userId="c154aad8-be34-4135-aae0-d41a5ebf9ce4" providerId="ADAL" clId="{81099A9C-C499-4EAE-B35D-812B39E54D08}" dt="2022-02-10T16:24:34.899" v="161"/>
          <ac:spMkLst>
            <pc:docMk/>
            <pc:sldMk cId="1031889965" sldId="471"/>
            <ac:spMk id="8" creationId="{A5D911CC-529F-4714-8A4A-BBB97E7087D8}"/>
          </ac:spMkLst>
        </pc:spChg>
        <pc:spChg chg="add mod">
          <ac:chgData name="Tarendra.Lakhankar25@login.cuny.edu" userId="c154aad8-be34-4135-aae0-d41a5ebf9ce4" providerId="ADAL" clId="{81099A9C-C499-4EAE-B35D-812B39E54D08}" dt="2022-02-10T16:25:37.397" v="172" actId="1035"/>
          <ac:spMkLst>
            <pc:docMk/>
            <pc:sldMk cId="1031889965" sldId="471"/>
            <ac:spMk id="9" creationId="{AA3DCAB3-BA29-486B-97EB-C01B43C19006}"/>
          </ac:spMkLst>
        </pc:spChg>
        <pc:picChg chg="del">
          <ac:chgData name="Tarendra.Lakhankar25@login.cuny.edu" userId="c154aad8-be34-4135-aae0-d41a5ebf9ce4" providerId="ADAL" clId="{81099A9C-C499-4EAE-B35D-812B39E54D08}" dt="2022-02-10T16:24:25.722" v="157" actId="478"/>
          <ac:picMkLst>
            <pc:docMk/>
            <pc:sldMk cId="1031889965" sldId="471"/>
            <ac:picMk id="4" creationId="{00000000-0000-0000-0000-000000000000}"/>
          </ac:picMkLst>
        </pc:picChg>
        <pc:picChg chg="add mod">
          <ac:chgData name="Tarendra.Lakhankar25@login.cuny.edu" userId="c154aad8-be34-4135-aae0-d41a5ebf9ce4" providerId="ADAL" clId="{81099A9C-C499-4EAE-B35D-812B39E54D08}" dt="2022-02-10T16:25:20.081" v="162" actId="1076"/>
          <ac:picMkLst>
            <pc:docMk/>
            <pc:sldMk cId="1031889965" sldId="471"/>
            <ac:picMk id="7" creationId="{99B7094B-B4EC-4E51-AA43-11C68C0BFA0C}"/>
          </ac:picMkLst>
        </pc:picChg>
      </pc:sldChg>
      <pc:sldChg chg="addSp delSp modSp add del mod">
        <pc:chgData name="Tarendra.Lakhankar25@login.cuny.edu" userId="c154aad8-be34-4135-aae0-d41a5ebf9ce4" providerId="ADAL" clId="{81099A9C-C499-4EAE-B35D-812B39E54D08}" dt="2022-02-10T16:32:57.916" v="194" actId="1076"/>
        <pc:sldMkLst>
          <pc:docMk/>
          <pc:sldMk cId="4045772806" sldId="472"/>
        </pc:sldMkLst>
        <pc:spChg chg="mod">
          <ac:chgData name="Tarendra.Lakhankar25@login.cuny.edu" userId="c154aad8-be34-4135-aae0-d41a5ebf9ce4" providerId="ADAL" clId="{81099A9C-C499-4EAE-B35D-812B39E54D08}" dt="2022-02-10T16:32:50.057" v="190"/>
          <ac:spMkLst>
            <pc:docMk/>
            <pc:sldMk cId="4045772806" sldId="472"/>
            <ac:spMk id="4" creationId="{00000000-0000-0000-0000-000000000000}"/>
          </ac:spMkLst>
        </pc:spChg>
        <pc:spChg chg="add del mod">
          <ac:chgData name="Tarendra.Lakhankar25@login.cuny.edu" userId="c154aad8-be34-4135-aae0-d41a5ebf9ce4" providerId="ADAL" clId="{81099A9C-C499-4EAE-B35D-812B39E54D08}" dt="2022-02-10T16:32:50.057" v="190"/>
          <ac:spMkLst>
            <pc:docMk/>
            <pc:sldMk cId="4045772806" sldId="472"/>
            <ac:spMk id="6" creationId="{2F06346F-9A69-4618-84B8-42ECCC503199}"/>
          </ac:spMkLst>
        </pc:spChg>
        <pc:spChg chg="add del mod">
          <ac:chgData name="Tarendra.Lakhankar25@login.cuny.edu" userId="c154aad8-be34-4135-aae0-d41a5ebf9ce4" providerId="ADAL" clId="{81099A9C-C499-4EAE-B35D-812B39E54D08}" dt="2022-02-10T16:32:53.081" v="191" actId="478"/>
          <ac:spMkLst>
            <pc:docMk/>
            <pc:sldMk cId="4045772806" sldId="472"/>
            <ac:spMk id="7" creationId="{09BD271C-876B-4B6E-B830-D60D1A278D1F}"/>
          </ac:spMkLst>
        </pc:spChg>
        <pc:picChg chg="add mod">
          <ac:chgData name="Tarendra.Lakhankar25@login.cuny.edu" userId="c154aad8-be34-4135-aae0-d41a5ebf9ce4" providerId="ADAL" clId="{81099A9C-C499-4EAE-B35D-812B39E54D08}" dt="2022-02-10T16:32:57.916" v="194" actId="1076"/>
          <ac:picMkLst>
            <pc:docMk/>
            <pc:sldMk cId="4045772806" sldId="472"/>
            <ac:picMk id="3" creationId="{8FD6E9EC-53A8-4AB9-A535-4EF1B96B405F}"/>
          </ac:picMkLst>
        </pc:picChg>
        <pc:picChg chg="del">
          <ac:chgData name="Tarendra.Lakhankar25@login.cuny.edu" userId="c154aad8-be34-4135-aae0-d41a5ebf9ce4" providerId="ADAL" clId="{81099A9C-C499-4EAE-B35D-812B39E54D08}" dt="2022-02-10T16:32:36.909" v="184" actId="478"/>
          <ac:picMkLst>
            <pc:docMk/>
            <pc:sldMk cId="4045772806" sldId="472"/>
            <ac:picMk id="5" creationId="{00000000-0000-0000-0000-000000000000}"/>
          </ac:picMkLst>
        </pc:picChg>
      </pc:sldChg>
      <pc:sldChg chg="addSp delSp modSp add mod">
        <pc:chgData name="Tarendra.Lakhankar25@login.cuny.edu" userId="c154aad8-be34-4135-aae0-d41a5ebf9ce4" providerId="ADAL" clId="{81099A9C-C499-4EAE-B35D-812B39E54D08}" dt="2022-02-10T16:35:01.367" v="205" actId="1076"/>
        <pc:sldMkLst>
          <pc:docMk/>
          <pc:sldMk cId="4164892045" sldId="473"/>
        </pc:sldMkLst>
        <pc:spChg chg="add mod">
          <ac:chgData name="Tarendra.Lakhankar25@login.cuny.edu" userId="c154aad8-be34-4135-aae0-d41a5ebf9ce4" providerId="ADAL" clId="{81099A9C-C499-4EAE-B35D-812B39E54D08}" dt="2022-02-10T16:33:12.394" v="197"/>
          <ac:spMkLst>
            <pc:docMk/>
            <pc:sldMk cId="4164892045" sldId="473"/>
            <ac:spMk id="2" creationId="{9D1CB9ED-DA94-4571-91DD-AFB25298D8B3}"/>
          </ac:spMkLst>
        </pc:spChg>
        <pc:spChg chg="add del mod">
          <ac:chgData name="Tarendra.Lakhankar25@login.cuny.edu" userId="c154aad8-be34-4135-aae0-d41a5ebf9ce4" providerId="ADAL" clId="{81099A9C-C499-4EAE-B35D-812B39E54D08}" dt="2022-02-10T16:33:15.686" v="198" actId="478"/>
          <ac:spMkLst>
            <pc:docMk/>
            <pc:sldMk cId="4164892045" sldId="473"/>
            <ac:spMk id="3" creationId="{35CF7E6E-2EAB-488D-A06C-4F2BB8A9A361}"/>
          </ac:spMkLst>
        </pc:spChg>
        <pc:spChg chg="mod">
          <ac:chgData name="Tarendra.Lakhankar25@login.cuny.edu" userId="c154aad8-be34-4135-aae0-d41a5ebf9ce4" providerId="ADAL" clId="{81099A9C-C499-4EAE-B35D-812B39E54D08}" dt="2022-02-10T16:33:09.749" v="196" actId="21"/>
          <ac:spMkLst>
            <pc:docMk/>
            <pc:sldMk cId="4164892045" sldId="473"/>
            <ac:spMk id="9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10T16:35:01.367" v="205" actId="1076"/>
          <ac:picMkLst>
            <pc:docMk/>
            <pc:sldMk cId="4164892045" sldId="473"/>
            <ac:picMk id="6" creationId="{BB296266-BBAA-4465-B9AC-EEBEC2C0F648}"/>
          </ac:picMkLst>
        </pc:picChg>
        <pc:picChg chg="del">
          <ac:chgData name="Tarendra.Lakhankar25@login.cuny.edu" userId="c154aad8-be34-4135-aae0-d41a5ebf9ce4" providerId="ADAL" clId="{81099A9C-C499-4EAE-B35D-812B39E54D08}" dt="2022-02-10T16:34:49.632" v="199" actId="478"/>
          <ac:picMkLst>
            <pc:docMk/>
            <pc:sldMk cId="4164892045" sldId="473"/>
            <ac:picMk id="4098" creationId="{00000000-0000-0000-0000-000000000000}"/>
          </ac:picMkLst>
        </pc:picChg>
      </pc:sldChg>
      <pc:sldChg chg="modSp add mod">
        <pc:chgData name="Tarendra.Lakhankar25@login.cuny.edu" userId="c154aad8-be34-4135-aae0-d41a5ebf9ce4" providerId="ADAL" clId="{81099A9C-C499-4EAE-B35D-812B39E54D08}" dt="2022-02-10T18:26:41.101" v="242" actId="6549"/>
        <pc:sldMkLst>
          <pc:docMk/>
          <pc:sldMk cId="337585040" sldId="474"/>
        </pc:sldMkLst>
        <pc:spChg chg="mod">
          <ac:chgData name="Tarendra.Lakhankar25@login.cuny.edu" userId="c154aad8-be34-4135-aae0-d41a5ebf9ce4" providerId="ADAL" clId="{81099A9C-C499-4EAE-B35D-812B39E54D08}" dt="2022-02-10T18:26:41.101" v="242" actId="6549"/>
          <ac:spMkLst>
            <pc:docMk/>
            <pc:sldMk cId="337585040" sldId="474"/>
            <ac:spMk id="2" creationId="{00000000-0000-0000-0000-000000000000}"/>
          </ac:spMkLst>
        </pc:sp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8:33:54.699" v="245" actId="478"/>
        <pc:sldMkLst>
          <pc:docMk/>
          <pc:sldMk cId="1337923405" sldId="475"/>
        </pc:sldMkLst>
        <pc:spChg chg="mod ord">
          <ac:chgData name="Tarendra.Lakhankar25@login.cuny.edu" userId="c154aad8-be34-4135-aae0-d41a5ebf9ce4" providerId="ADAL" clId="{81099A9C-C499-4EAE-B35D-812B39E54D08}" dt="2022-02-10T18:33:50.196" v="244" actId="700"/>
          <ac:spMkLst>
            <pc:docMk/>
            <pc:sldMk cId="1337923405" sldId="475"/>
            <ac:spMk id="2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3:45.007" v="243" actId="478"/>
          <ac:spMkLst>
            <pc:docMk/>
            <pc:sldMk cId="1337923405" sldId="475"/>
            <ac:spMk id="3" creationId="{00000000-0000-0000-0000-000000000000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8:33:54.699" v="245" actId="478"/>
          <ac:spMkLst>
            <pc:docMk/>
            <pc:sldMk cId="1337923405" sldId="475"/>
            <ac:spMk id="5" creationId="{261AC0FF-BAEF-4A7C-BE86-0C99F19EB434}"/>
          </ac:spMkLst>
        </pc:sp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8:34:02.407" v="247" actId="478"/>
        <pc:sldMkLst>
          <pc:docMk/>
          <pc:sldMk cId="3205125904" sldId="476"/>
        </pc:sldMkLst>
        <pc:spChg chg="mod ord">
          <ac:chgData name="Tarendra.Lakhankar25@login.cuny.edu" userId="c154aad8-be34-4135-aae0-d41a5ebf9ce4" providerId="ADAL" clId="{81099A9C-C499-4EAE-B35D-812B39E54D08}" dt="2022-02-10T18:34:00.756" v="246" actId="700"/>
          <ac:spMkLst>
            <pc:docMk/>
            <pc:sldMk cId="3205125904" sldId="476"/>
            <ac:spMk id="2" creationId="{00000000-0000-0000-0000-000000000000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8:34:02.407" v="247" actId="478"/>
          <ac:spMkLst>
            <pc:docMk/>
            <pc:sldMk cId="3205125904" sldId="476"/>
            <ac:spMk id="4" creationId="{8D6A0C9F-D839-411F-A2F4-B301C434E613}"/>
          </ac:spMkLst>
        </pc:sp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8:35:30.440" v="251" actId="478"/>
        <pc:sldMkLst>
          <pc:docMk/>
          <pc:sldMk cId="0" sldId="477"/>
        </pc:sldMkLst>
        <pc:spChg chg="add del mod ord">
          <ac:chgData name="Tarendra.Lakhankar25@login.cuny.edu" userId="c154aad8-be34-4135-aae0-d41a5ebf9ce4" providerId="ADAL" clId="{81099A9C-C499-4EAE-B35D-812B39E54D08}" dt="2022-02-10T18:35:30.440" v="251" actId="478"/>
          <ac:spMkLst>
            <pc:docMk/>
            <pc:sldMk cId="0" sldId="477"/>
            <ac:spMk id="2" creationId="{7244A12A-9FF5-4D6D-B45C-42010304E4FF}"/>
          </ac:spMkLst>
        </pc:spChg>
        <pc:spChg chg="mod ord">
          <ac:chgData name="Tarendra.Lakhankar25@login.cuny.edu" userId="c154aad8-be34-4135-aae0-d41a5ebf9ce4" providerId="ADAL" clId="{81099A9C-C499-4EAE-B35D-812B39E54D08}" dt="2022-02-10T18:35:28.597" v="250" actId="700"/>
          <ac:spMkLst>
            <pc:docMk/>
            <pc:sldMk cId="0" sldId="477"/>
            <ac:spMk id="7170" creationId="{00000000-0000-0000-0000-000000000000}"/>
          </ac:spMkLst>
        </pc:sp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8:36:30.936" v="257" actId="20577"/>
        <pc:sldMkLst>
          <pc:docMk/>
          <pc:sldMk cId="0" sldId="478"/>
        </pc:sldMkLst>
        <pc:spChg chg="add mod ord">
          <ac:chgData name="Tarendra.Lakhankar25@login.cuny.edu" userId="c154aad8-be34-4135-aae0-d41a5ebf9ce4" providerId="ADAL" clId="{81099A9C-C499-4EAE-B35D-812B39E54D08}" dt="2022-02-10T18:36:30.936" v="257" actId="20577"/>
          <ac:spMkLst>
            <pc:docMk/>
            <pc:sldMk cId="0" sldId="478"/>
            <ac:spMk id="2" creationId="{F89A507C-3B4F-4172-9EE9-211C45329528}"/>
          </ac:spMkLst>
        </pc:spChg>
        <pc:spChg chg="mod ord">
          <ac:chgData name="Tarendra.Lakhankar25@login.cuny.edu" userId="c154aad8-be34-4135-aae0-d41a5ebf9ce4" providerId="ADAL" clId="{81099A9C-C499-4EAE-B35D-812B39E54D08}" dt="2022-02-10T18:35:43.873" v="252" actId="700"/>
          <ac:spMkLst>
            <pc:docMk/>
            <pc:sldMk cId="0" sldId="478"/>
            <ac:spMk id="8194" creationId="{00000000-0000-0000-0000-000000000000}"/>
          </ac:spMkLst>
        </pc:spChg>
        <pc:spChg chg="del mod">
          <ac:chgData name="Tarendra.Lakhankar25@login.cuny.edu" userId="c154aad8-be34-4135-aae0-d41a5ebf9ce4" providerId="ADAL" clId="{81099A9C-C499-4EAE-B35D-812B39E54D08}" dt="2022-02-10T18:35:49.916" v="256"/>
          <ac:spMkLst>
            <pc:docMk/>
            <pc:sldMk cId="0" sldId="478"/>
            <ac:spMk id="8195" creationId="{00000000-0000-0000-0000-000000000000}"/>
          </ac:spMkLst>
        </pc:sp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8:37:38.299" v="291" actId="1035"/>
        <pc:sldMkLst>
          <pc:docMk/>
          <pc:sldMk cId="0" sldId="479"/>
        </pc:sldMkLst>
        <pc:spChg chg="add del mod">
          <ac:chgData name="Tarendra.Lakhankar25@login.cuny.edu" userId="c154aad8-be34-4135-aae0-d41a5ebf9ce4" providerId="ADAL" clId="{81099A9C-C499-4EAE-B35D-812B39E54D08}" dt="2022-02-10T18:37:32.804" v="286" actId="700"/>
          <ac:spMkLst>
            <pc:docMk/>
            <pc:sldMk cId="0" sldId="479"/>
            <ac:spMk id="2" creationId="{98B96B3E-EC3C-4ECB-9C9D-D16FBCCB89EB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8:37:32.804" v="286" actId="700"/>
          <ac:spMkLst>
            <pc:docMk/>
            <pc:sldMk cId="0" sldId="479"/>
            <ac:spMk id="3" creationId="{2ACCF52D-ACE4-4491-9401-519E841BB741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8:37:35.321" v="287" actId="478"/>
          <ac:spMkLst>
            <pc:docMk/>
            <pc:sldMk cId="0" sldId="479"/>
            <ac:spMk id="4" creationId="{CBF50226-8AB1-43A3-A4F8-ADA34ED60473}"/>
          </ac:spMkLst>
        </pc:spChg>
        <pc:spChg chg="add 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30" creationId="{D6B3A1EE-4128-4EBF-92A9-413455F161E5}"/>
          </ac:spMkLst>
        </pc:spChg>
        <pc:spChg chg="add 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31" creationId="{B4994842-240D-46AC-8EAF-DD8AED96B050}"/>
          </ac:spMkLst>
        </pc:spChg>
        <pc:spChg chg="add 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32" creationId="{E44D77C5-73C8-4B09-B7C4-A39625152083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34" creationId="{97EF10EC-07EC-4938-812B-408439336ACB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35" creationId="{52C97FB6-3578-40A6-BEDF-FCECE173790F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36" creationId="{24FBA611-BEF4-462F-B609-172DEAE56DC8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37" creationId="{AC6B26C8-D576-4CD1-B366-B29E4D2A2EF7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38" creationId="{56C5AA32-811F-4919-9270-66C64C82C9E0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39" creationId="{5065DC2D-6C9B-4A1F-91CF-470343D6A872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40" creationId="{F5817EC3-8050-4EFD-9478-15FD48B45313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41" creationId="{E2D3DA5A-BDBC-4C35-8ACF-E6BE7F1A7842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43" creationId="{2A9CFF00-4C85-4026-BC86-3BF4ECBE527F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44" creationId="{72072288-2C04-417B-BC74-DFB7BE3578E4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45" creationId="{86FFD2D7-806C-4B0D-B8FC-D4C4930B5AE1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46" creationId="{8DF29435-05CC-462A-969E-137FADB4058E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47" creationId="{72E0FDD8-33BD-4828-9A3D-3FA6E12B04C7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48" creationId="{B9A0DFF1-BB78-4CAF-A870-2875B72FB7A3}"/>
          </ac:spMkLst>
        </pc:spChg>
        <pc:spChg chg="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49" creationId="{7A646EF0-DBDE-4325-B4A3-1990F131C22D}"/>
          </ac:spMkLst>
        </pc:spChg>
        <pc:spChg chg="add 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50" creationId="{7A5B3661-6FE9-48B4-846B-699C4C94205E}"/>
          </ac:spMkLst>
        </pc:spChg>
        <pc:spChg chg="add 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51" creationId="{23AAFD15-66D9-4AC8-9998-616D42D55812}"/>
          </ac:spMkLst>
        </pc:spChg>
        <pc:spChg chg="add 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52" creationId="{2B4FFB61-7A6A-40A1-B125-CBCBCA24EA67}"/>
          </ac:spMkLst>
        </pc:spChg>
        <pc:spChg chg="add mod">
          <ac:chgData name="Tarendra.Lakhankar25@login.cuny.edu" userId="c154aad8-be34-4135-aae0-d41a5ebf9ce4" providerId="ADAL" clId="{81099A9C-C499-4EAE-B35D-812B39E54D08}" dt="2022-02-10T18:37:38.299" v="291" actId="1035"/>
          <ac:spMkLst>
            <pc:docMk/>
            <pc:sldMk cId="0" sldId="479"/>
            <ac:spMk id="53" creationId="{128B8467-0115-45B4-81F6-03DCAED04387}"/>
          </ac:spMkLst>
        </pc:spChg>
        <pc:spChg chg="mod ord">
          <ac:chgData name="Tarendra.Lakhankar25@login.cuny.edu" userId="c154aad8-be34-4135-aae0-d41a5ebf9ce4" providerId="ADAL" clId="{81099A9C-C499-4EAE-B35D-812B39E54D08}" dt="2022-02-10T18:37:32.804" v="286" actId="700"/>
          <ac:spMkLst>
            <pc:docMk/>
            <pc:sldMk cId="0" sldId="479"/>
            <ac:spMk id="10242" creationId="{00000000-0000-0000-0000-000000000000}"/>
          </ac:spMkLst>
        </pc:spChg>
        <pc:spChg chg="del mod ord">
          <ac:chgData name="Tarendra.Lakhankar25@login.cuny.edu" userId="c154aad8-be34-4135-aae0-d41a5ebf9ce4" providerId="ADAL" clId="{81099A9C-C499-4EAE-B35D-812B39E54D08}" dt="2022-02-10T18:37:30.002" v="285" actId="21"/>
          <ac:spMkLst>
            <pc:docMk/>
            <pc:sldMk cId="0" sldId="479"/>
            <ac:spMk id="10243" creationId="{00000000-0000-0000-0000-000000000000}"/>
          </ac:spMkLst>
        </pc:spChg>
        <pc:spChg chg="del mod ord">
          <ac:chgData name="Tarendra.Lakhankar25@login.cuny.edu" userId="c154aad8-be34-4135-aae0-d41a5ebf9ce4" providerId="ADAL" clId="{81099A9C-C499-4EAE-B35D-812B39E54D08}" dt="2022-02-10T18:37:30.002" v="285" actId="21"/>
          <ac:spMkLst>
            <pc:docMk/>
            <pc:sldMk cId="0" sldId="479"/>
            <ac:spMk id="10244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7:30.002" v="285" actId="21"/>
          <ac:spMkLst>
            <pc:docMk/>
            <pc:sldMk cId="0" sldId="479"/>
            <ac:spMk id="10245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7:30.002" v="285" actId="21"/>
          <ac:spMkLst>
            <pc:docMk/>
            <pc:sldMk cId="0" sldId="479"/>
            <ac:spMk id="10248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7:30.002" v="285" actId="21"/>
          <ac:spMkLst>
            <pc:docMk/>
            <pc:sldMk cId="0" sldId="479"/>
            <ac:spMk id="10249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7:30.002" v="285" actId="21"/>
          <ac:spMkLst>
            <pc:docMk/>
            <pc:sldMk cId="0" sldId="479"/>
            <ac:spMk id="10250" creationId="{00000000-0000-0000-0000-000000000000}"/>
          </ac:spMkLst>
        </pc:spChg>
        <pc:spChg chg="del">
          <ac:chgData name="Tarendra.Lakhankar25@login.cuny.edu" userId="c154aad8-be34-4135-aae0-d41a5ebf9ce4" providerId="ADAL" clId="{81099A9C-C499-4EAE-B35D-812B39E54D08}" dt="2022-02-10T18:37:30.002" v="285" actId="21"/>
          <ac:spMkLst>
            <pc:docMk/>
            <pc:sldMk cId="0" sldId="479"/>
            <ac:spMk id="10251" creationId="{00000000-0000-0000-0000-000000000000}"/>
          </ac:spMkLst>
        </pc:spChg>
        <pc:grpChg chg="add mod">
          <ac:chgData name="Tarendra.Lakhankar25@login.cuny.edu" userId="c154aad8-be34-4135-aae0-d41a5ebf9ce4" providerId="ADAL" clId="{81099A9C-C499-4EAE-B35D-812B39E54D08}" dt="2022-02-10T18:37:38.299" v="291" actId="1035"/>
          <ac:grpSpMkLst>
            <pc:docMk/>
            <pc:sldMk cId="0" sldId="479"/>
            <ac:grpSpMk id="33" creationId="{4AF51B3B-36A7-4AD5-A064-5BE7DF87E665}"/>
          </ac:grpSpMkLst>
        </pc:grpChg>
        <pc:grpChg chg="add mod">
          <ac:chgData name="Tarendra.Lakhankar25@login.cuny.edu" userId="c154aad8-be34-4135-aae0-d41a5ebf9ce4" providerId="ADAL" clId="{81099A9C-C499-4EAE-B35D-812B39E54D08}" dt="2022-02-10T18:37:38.299" v="291" actId="1035"/>
          <ac:grpSpMkLst>
            <pc:docMk/>
            <pc:sldMk cId="0" sldId="479"/>
            <ac:grpSpMk id="42" creationId="{7A0325E7-AC67-45B9-B9E4-833C5D96947D}"/>
          </ac:grpSpMkLst>
        </pc:grpChg>
        <pc:grpChg chg="del">
          <ac:chgData name="Tarendra.Lakhankar25@login.cuny.edu" userId="c154aad8-be34-4135-aae0-d41a5ebf9ce4" providerId="ADAL" clId="{81099A9C-C499-4EAE-B35D-812B39E54D08}" dt="2022-02-10T18:37:30.002" v="285" actId="21"/>
          <ac:grpSpMkLst>
            <pc:docMk/>
            <pc:sldMk cId="0" sldId="479"/>
            <ac:grpSpMk id="10246" creationId="{00000000-0000-0000-0000-000000000000}"/>
          </ac:grpSpMkLst>
        </pc:grpChg>
        <pc:grpChg chg="del">
          <ac:chgData name="Tarendra.Lakhankar25@login.cuny.edu" userId="c154aad8-be34-4135-aae0-d41a5ebf9ce4" providerId="ADAL" clId="{81099A9C-C499-4EAE-B35D-812B39E54D08}" dt="2022-02-10T18:37:30.002" v="285" actId="21"/>
          <ac:grpSpMkLst>
            <pc:docMk/>
            <pc:sldMk cId="0" sldId="479"/>
            <ac:grpSpMk id="10247" creationId="{00000000-0000-0000-0000-000000000000}"/>
          </ac:grpSpMkLst>
        </pc:grpChg>
      </pc:sldChg>
      <pc:sldChg chg="add modNotesTx">
        <pc:chgData name="Tarendra.Lakhankar25@login.cuny.edu" userId="c154aad8-be34-4135-aae0-d41a5ebf9ce4" providerId="ADAL" clId="{81099A9C-C499-4EAE-B35D-812B39E54D08}" dt="2022-02-10T19:08:30.243" v="469" actId="6549"/>
        <pc:sldMkLst>
          <pc:docMk/>
          <pc:sldMk cId="0" sldId="480"/>
        </pc:sldMkLst>
      </pc:sldChg>
      <pc:sldChg chg="add modNotesTx">
        <pc:chgData name="Tarendra.Lakhankar25@login.cuny.edu" userId="c154aad8-be34-4135-aae0-d41a5ebf9ce4" providerId="ADAL" clId="{81099A9C-C499-4EAE-B35D-812B39E54D08}" dt="2022-02-10T19:06:57.914" v="463" actId="20577"/>
        <pc:sldMkLst>
          <pc:docMk/>
          <pc:sldMk cId="0" sldId="481"/>
        </pc:sldMkLst>
      </pc:sldChg>
      <pc:sldChg chg="add del">
        <pc:chgData name="Tarendra.Lakhankar25@login.cuny.edu" userId="c154aad8-be34-4135-aae0-d41a5ebf9ce4" providerId="ADAL" clId="{81099A9C-C499-4EAE-B35D-812B39E54D08}" dt="2022-02-10T19:11:46.260" v="472" actId="47"/>
        <pc:sldMkLst>
          <pc:docMk/>
          <pc:sldMk cId="0" sldId="482"/>
        </pc:sldMkLst>
      </pc:sldChg>
      <pc:sldChg chg="add del">
        <pc:chgData name="Tarendra.Lakhankar25@login.cuny.edu" userId="c154aad8-be34-4135-aae0-d41a5ebf9ce4" providerId="ADAL" clId="{81099A9C-C499-4EAE-B35D-812B39E54D08}" dt="2022-02-10T19:11:58.469" v="473" actId="47"/>
        <pc:sldMkLst>
          <pc:docMk/>
          <pc:sldMk cId="0" sldId="483"/>
        </pc:sldMkLst>
      </pc:sldChg>
      <pc:sldChg chg="addSp delSp modSp add mod modClrScheme chgLayout modNotesTx">
        <pc:chgData name="Tarendra.Lakhankar25@login.cuny.edu" userId="c154aad8-be34-4135-aae0-d41a5ebf9ce4" providerId="ADAL" clId="{81099A9C-C499-4EAE-B35D-812B39E54D08}" dt="2022-02-10T19:31:51.785" v="597" actId="20577"/>
        <pc:sldMkLst>
          <pc:docMk/>
          <pc:sldMk cId="0" sldId="484"/>
        </pc:sldMkLst>
        <pc:spChg chg="mod ord">
          <ac:chgData name="Tarendra.Lakhankar25@login.cuny.edu" userId="c154aad8-be34-4135-aae0-d41a5ebf9ce4" providerId="ADAL" clId="{81099A9C-C499-4EAE-B35D-812B39E54D08}" dt="2022-02-10T19:31:17.009" v="508" actId="700"/>
          <ac:spMkLst>
            <pc:docMk/>
            <pc:sldMk cId="0" sldId="484"/>
            <ac:spMk id="2" creationId="{00000000-0000-0000-0000-000000000000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9:31:20.304" v="509" actId="478"/>
          <ac:spMkLst>
            <pc:docMk/>
            <pc:sldMk cId="0" sldId="484"/>
            <ac:spMk id="3" creationId="{4560C440-ADD1-4B28-A1AB-59932657C020}"/>
          </ac:spMkLst>
        </pc:spChg>
        <pc:spChg chg="mod">
          <ac:chgData name="Tarendra.Lakhankar25@login.cuny.edu" userId="c154aad8-be34-4135-aae0-d41a5ebf9ce4" providerId="ADAL" clId="{81099A9C-C499-4EAE-B35D-812B39E54D08}" dt="2022-02-10T19:31:24.974" v="510" actId="1076"/>
          <ac:spMkLst>
            <pc:docMk/>
            <pc:sldMk cId="0" sldId="484"/>
            <ac:spMk id="5" creationId="{00000000-0000-0000-0000-000000000000}"/>
          </ac:spMkLst>
        </pc:spChg>
        <pc:picChg chg="mod">
          <ac:chgData name="Tarendra.Lakhankar25@login.cuny.edu" userId="c154aad8-be34-4135-aae0-d41a5ebf9ce4" providerId="ADAL" clId="{81099A9C-C499-4EAE-B35D-812B39E54D08}" dt="2022-02-10T19:31:24.974" v="510" actId="1076"/>
          <ac:picMkLst>
            <pc:docMk/>
            <pc:sldMk cId="0" sldId="484"/>
            <ac:picMk id="117762" creationId="{00000000-0000-0000-0000-000000000000}"/>
          </ac:picMkLst>
        </pc:picChg>
        <pc:picChg chg="mod">
          <ac:chgData name="Tarendra.Lakhankar25@login.cuny.edu" userId="c154aad8-be34-4135-aae0-d41a5ebf9ce4" providerId="ADAL" clId="{81099A9C-C499-4EAE-B35D-812B39E54D08}" dt="2022-02-10T19:31:24.974" v="510" actId="1076"/>
          <ac:picMkLst>
            <pc:docMk/>
            <pc:sldMk cId="0" sldId="484"/>
            <ac:picMk id="117763" creationId="{00000000-0000-0000-0000-000000000000}"/>
          </ac:picMkLst>
        </pc:picChg>
        <pc:cxnChg chg="mod">
          <ac:chgData name="Tarendra.Lakhankar25@login.cuny.edu" userId="c154aad8-be34-4135-aae0-d41a5ebf9ce4" providerId="ADAL" clId="{81099A9C-C499-4EAE-B35D-812B39E54D08}" dt="2022-02-10T19:31:24.974" v="510" actId="1076"/>
          <ac:cxnSpMkLst>
            <pc:docMk/>
            <pc:sldMk cId="0" sldId="484"/>
            <ac:cxnSpMk id="7" creationId="{00000000-0000-0000-0000-000000000000}"/>
          </ac:cxnSpMkLst>
        </pc:cxnChg>
        <pc:cxnChg chg="mod">
          <ac:chgData name="Tarendra.Lakhankar25@login.cuny.edu" userId="c154aad8-be34-4135-aae0-d41a5ebf9ce4" providerId="ADAL" clId="{81099A9C-C499-4EAE-B35D-812B39E54D08}" dt="2022-02-10T19:31:24.974" v="510" actId="1076"/>
          <ac:cxnSpMkLst>
            <pc:docMk/>
            <pc:sldMk cId="0" sldId="484"/>
            <ac:cxnSpMk id="9" creationId="{00000000-0000-0000-0000-000000000000}"/>
          </ac:cxnSpMkLst>
        </pc:cxn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9:48:41.035" v="881" actId="478"/>
        <pc:sldMkLst>
          <pc:docMk/>
          <pc:sldMk cId="0" sldId="485"/>
        </pc:sldMkLst>
        <pc:spChg chg="add del mod">
          <ac:chgData name="Tarendra.Lakhankar25@login.cuny.edu" userId="c154aad8-be34-4135-aae0-d41a5ebf9ce4" providerId="ADAL" clId="{81099A9C-C499-4EAE-B35D-812B39E54D08}" dt="2022-02-10T19:48:35.560" v="879"/>
          <ac:spMkLst>
            <pc:docMk/>
            <pc:sldMk cId="0" sldId="485"/>
            <ac:spMk id="2" creationId="{DDDE7540-0B55-4514-89B2-36FBA01A40D7}"/>
          </ac:spMkLst>
        </pc:spChg>
        <pc:spChg chg="add del mod ord">
          <ac:chgData name="Tarendra.Lakhankar25@login.cuny.edu" userId="c154aad8-be34-4135-aae0-d41a5ebf9ce4" providerId="ADAL" clId="{81099A9C-C499-4EAE-B35D-812B39E54D08}" dt="2022-02-10T19:48:41.035" v="881" actId="478"/>
          <ac:spMkLst>
            <pc:docMk/>
            <pc:sldMk cId="0" sldId="485"/>
            <ac:spMk id="3" creationId="{C132A275-67A8-4938-9FB9-EF0D73EFC0EC}"/>
          </ac:spMkLst>
        </pc:spChg>
        <pc:spChg chg="mod ord">
          <ac:chgData name="Tarendra.Lakhankar25@login.cuny.edu" userId="c154aad8-be34-4135-aae0-d41a5ebf9ce4" providerId="ADAL" clId="{81099A9C-C499-4EAE-B35D-812B39E54D08}" dt="2022-02-10T19:48:37.622" v="880" actId="700"/>
          <ac:spMkLst>
            <pc:docMk/>
            <pc:sldMk cId="0" sldId="485"/>
            <ac:spMk id="47106" creationId="{00000000-0000-0000-0000-000000000000}"/>
          </ac:spMkLst>
        </pc:sp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19:54:53.086" v="892" actId="1076"/>
        <pc:sldMkLst>
          <pc:docMk/>
          <pc:sldMk cId="0" sldId="486"/>
        </pc:sldMkLst>
        <pc:spChg chg="mod ord">
          <ac:chgData name="Tarendra.Lakhankar25@login.cuny.edu" userId="c154aad8-be34-4135-aae0-d41a5ebf9ce4" providerId="ADAL" clId="{81099A9C-C499-4EAE-B35D-812B39E54D08}" dt="2022-02-10T19:54:13.591" v="882" actId="700"/>
          <ac:spMkLst>
            <pc:docMk/>
            <pc:sldMk cId="0" sldId="486"/>
            <ac:spMk id="48130" creationId="{00000000-0000-0000-0000-000000000000}"/>
          </ac:spMkLst>
        </pc:spChg>
        <pc:spChg chg="mod ord">
          <ac:chgData name="Tarendra.Lakhankar25@login.cuny.edu" userId="c154aad8-be34-4135-aae0-d41a5ebf9ce4" providerId="ADAL" clId="{81099A9C-C499-4EAE-B35D-812B39E54D08}" dt="2022-02-10T19:54:13.591" v="882" actId="700"/>
          <ac:spMkLst>
            <pc:docMk/>
            <pc:sldMk cId="0" sldId="486"/>
            <ac:spMk id="48131" creationId="{00000000-0000-0000-0000-000000000000}"/>
          </ac:spMkLst>
        </pc:spChg>
        <pc:picChg chg="add mod">
          <ac:chgData name="Tarendra.Lakhankar25@login.cuny.edu" userId="c154aad8-be34-4135-aae0-d41a5ebf9ce4" providerId="ADAL" clId="{81099A9C-C499-4EAE-B35D-812B39E54D08}" dt="2022-02-10T19:54:53.086" v="892" actId="1076"/>
          <ac:picMkLst>
            <pc:docMk/>
            <pc:sldMk cId="0" sldId="486"/>
            <ac:picMk id="2050" creationId="{7A2737E7-EDF6-44C7-AC3C-966BD05D825B}"/>
          </ac:picMkLst>
        </pc:picChg>
        <pc:picChg chg="add del">
          <ac:chgData name="Tarendra.Lakhankar25@login.cuny.edu" userId="c154aad8-be34-4135-aae0-d41a5ebf9ce4" providerId="ADAL" clId="{81099A9C-C499-4EAE-B35D-812B39E54D08}" dt="2022-02-10T19:54:41.591" v="885" actId="478"/>
          <ac:picMkLst>
            <pc:docMk/>
            <pc:sldMk cId="0" sldId="486"/>
            <ac:picMk id="48132" creationId="{00000000-0000-0000-0000-000000000000}"/>
          </ac:picMkLst>
        </pc:picChg>
      </pc:sldChg>
      <pc:sldChg chg="addSp modSp add mod modClrScheme chgLayout">
        <pc:chgData name="Tarendra.Lakhankar25@login.cuny.edu" userId="c154aad8-be34-4135-aae0-d41a5ebf9ce4" providerId="ADAL" clId="{81099A9C-C499-4EAE-B35D-812B39E54D08}" dt="2022-02-10T19:59:08.379" v="914" actId="14100"/>
        <pc:sldMkLst>
          <pc:docMk/>
          <pc:sldMk cId="0" sldId="487"/>
        </pc:sldMkLst>
        <pc:spChg chg="mod ord">
          <ac:chgData name="Tarendra.Lakhankar25@login.cuny.edu" userId="c154aad8-be34-4135-aae0-d41a5ebf9ce4" providerId="ADAL" clId="{81099A9C-C499-4EAE-B35D-812B39E54D08}" dt="2022-02-10T19:57:08.379" v="904" actId="700"/>
          <ac:spMkLst>
            <pc:docMk/>
            <pc:sldMk cId="0" sldId="487"/>
            <ac:spMk id="51202" creationId="{00000000-0000-0000-0000-000000000000}"/>
          </ac:spMkLst>
        </pc:spChg>
        <pc:spChg chg="mod ord">
          <ac:chgData name="Tarendra.Lakhankar25@login.cuny.edu" userId="c154aad8-be34-4135-aae0-d41a5ebf9ce4" providerId="ADAL" clId="{81099A9C-C499-4EAE-B35D-812B39E54D08}" dt="2022-02-10T19:57:11.539" v="905" actId="404"/>
          <ac:spMkLst>
            <pc:docMk/>
            <pc:sldMk cId="0" sldId="487"/>
            <ac:spMk id="51203" creationId="{00000000-0000-0000-0000-000000000000}"/>
          </ac:spMkLst>
        </pc:spChg>
        <pc:spChg chg="mod">
          <ac:chgData name="Tarendra.Lakhankar25@login.cuny.edu" userId="c154aad8-be34-4135-aae0-d41a5ebf9ce4" providerId="ADAL" clId="{81099A9C-C499-4EAE-B35D-812B39E54D08}" dt="2022-02-10T19:59:03.352" v="912" actId="1076"/>
          <ac:spMkLst>
            <pc:docMk/>
            <pc:sldMk cId="0" sldId="487"/>
            <ac:spMk id="51205" creationId="{00000000-0000-0000-0000-000000000000}"/>
          </ac:spMkLst>
        </pc:spChg>
        <pc:grpChg chg="mod">
          <ac:chgData name="Tarendra.Lakhankar25@login.cuny.edu" userId="c154aad8-be34-4135-aae0-d41a5ebf9ce4" providerId="ADAL" clId="{81099A9C-C499-4EAE-B35D-812B39E54D08}" dt="2022-02-10T19:59:00.768" v="911" actId="1076"/>
          <ac:grpSpMkLst>
            <pc:docMk/>
            <pc:sldMk cId="0" sldId="487"/>
            <ac:grpSpMk id="51204" creationId="{00000000-0000-0000-0000-000000000000}"/>
          </ac:grpSpMkLst>
        </pc:grpChg>
        <pc:picChg chg="add mod">
          <ac:chgData name="Tarendra.Lakhankar25@login.cuny.edu" userId="c154aad8-be34-4135-aae0-d41a5ebf9ce4" providerId="ADAL" clId="{81099A9C-C499-4EAE-B35D-812B39E54D08}" dt="2022-02-10T19:59:08.379" v="914" actId="14100"/>
          <ac:picMkLst>
            <pc:docMk/>
            <pc:sldMk cId="0" sldId="487"/>
            <ac:picMk id="4098" creationId="{91C4B2EA-735F-4267-9DA8-E8AFF12C3DEB}"/>
          </ac:picMkLst>
        </pc:picChg>
      </pc:sldChg>
      <pc:sldChg chg="addSp delSp modSp add mod modClrScheme chgLayout">
        <pc:chgData name="Tarendra.Lakhankar25@login.cuny.edu" userId="c154aad8-be34-4135-aae0-d41a5ebf9ce4" providerId="ADAL" clId="{81099A9C-C499-4EAE-B35D-812B39E54D08}" dt="2022-02-10T20:05:32.434" v="942" actId="20577"/>
        <pc:sldMkLst>
          <pc:docMk/>
          <pc:sldMk cId="0" sldId="488"/>
        </pc:sldMkLst>
        <pc:spChg chg="mod ord">
          <ac:chgData name="Tarendra.Lakhankar25@login.cuny.edu" userId="c154aad8-be34-4135-aae0-d41a5ebf9ce4" providerId="ADAL" clId="{81099A9C-C499-4EAE-B35D-812B39E54D08}" dt="2022-02-10T20:05:32.434" v="942" actId="20577"/>
          <ac:spMkLst>
            <pc:docMk/>
            <pc:sldMk cId="0" sldId="488"/>
            <ac:spMk id="1027" creationId="{00000000-0000-0000-0000-000000000000}"/>
          </ac:spMkLst>
        </pc:spChg>
        <pc:spChg chg="mod ord">
          <ac:chgData name="Tarendra.Lakhankar25@login.cuny.edu" userId="c154aad8-be34-4135-aae0-d41a5ebf9ce4" providerId="ADAL" clId="{81099A9C-C499-4EAE-B35D-812B39E54D08}" dt="2022-02-10T20:03:04.172" v="928" actId="700"/>
          <ac:spMkLst>
            <pc:docMk/>
            <pc:sldMk cId="0" sldId="488"/>
            <ac:spMk id="1028" creationId="{00000000-0000-0000-0000-000000000000}"/>
          </ac:spMkLst>
        </pc:spChg>
        <pc:spChg chg="del mod">
          <ac:chgData name="Tarendra.Lakhankar25@login.cuny.edu" userId="c154aad8-be34-4135-aae0-d41a5ebf9ce4" providerId="ADAL" clId="{81099A9C-C499-4EAE-B35D-812B39E54D08}" dt="2022-02-10T20:04:13.160" v="931" actId="478"/>
          <ac:spMkLst>
            <pc:docMk/>
            <pc:sldMk cId="0" sldId="488"/>
            <ac:spMk id="1029" creationId="{00000000-0000-0000-0000-000000000000}"/>
          </ac:spMkLst>
        </pc:spChg>
        <pc:graphicFrameChg chg="del mod">
          <ac:chgData name="Tarendra.Lakhankar25@login.cuny.edu" userId="c154aad8-be34-4135-aae0-d41a5ebf9ce4" providerId="ADAL" clId="{81099A9C-C499-4EAE-B35D-812B39E54D08}" dt="2022-02-10T20:04:11.499" v="930" actId="478"/>
          <ac:graphicFrameMkLst>
            <pc:docMk/>
            <pc:sldMk cId="0" sldId="488"/>
            <ac:graphicFrameMk id="1026" creationId="{00000000-0000-0000-0000-000000000000}"/>
          </ac:graphicFrameMkLst>
        </pc:graphicFrameChg>
        <pc:picChg chg="add mod">
          <ac:chgData name="Tarendra.Lakhankar25@login.cuny.edu" userId="c154aad8-be34-4135-aae0-d41a5ebf9ce4" providerId="ADAL" clId="{81099A9C-C499-4EAE-B35D-812B39E54D08}" dt="2022-02-10T20:04:18.907" v="934" actId="1076"/>
          <ac:picMkLst>
            <pc:docMk/>
            <pc:sldMk cId="0" sldId="488"/>
            <ac:picMk id="6146" creationId="{3585A4DA-AF28-4106-8CD4-87FBE1F98BE3}"/>
          </ac:picMkLst>
        </pc:picChg>
      </pc:sldChg>
      <pc:sldChg chg="addSp modSp add mod">
        <pc:chgData name="Tarendra.Lakhankar25@login.cuny.edu" userId="c154aad8-be34-4135-aae0-d41a5ebf9ce4" providerId="ADAL" clId="{81099A9C-C499-4EAE-B35D-812B39E54D08}" dt="2022-02-10T20:09:44.899" v="969" actId="1076"/>
        <pc:sldMkLst>
          <pc:docMk/>
          <pc:sldMk cId="0" sldId="489"/>
        </pc:sldMkLst>
        <pc:spChg chg="mod">
          <ac:chgData name="Tarendra.Lakhankar25@login.cuny.edu" userId="c154aad8-be34-4135-aae0-d41a5ebf9ce4" providerId="ADAL" clId="{81099A9C-C499-4EAE-B35D-812B39E54D08}" dt="2022-02-10T20:09:39.601" v="966" actId="1076"/>
          <ac:spMkLst>
            <pc:docMk/>
            <pc:sldMk cId="0" sldId="489"/>
            <ac:spMk id="2052" creationId="{00000000-0000-0000-0000-000000000000}"/>
          </ac:spMkLst>
        </pc:spChg>
        <pc:graphicFrameChg chg="mod">
          <ac:chgData name="Tarendra.Lakhankar25@login.cuny.edu" userId="c154aad8-be34-4135-aae0-d41a5ebf9ce4" providerId="ADAL" clId="{81099A9C-C499-4EAE-B35D-812B39E54D08}" dt="2022-02-10T20:09:39.601" v="966" actId="1076"/>
          <ac:graphicFrameMkLst>
            <pc:docMk/>
            <pc:sldMk cId="0" sldId="489"/>
            <ac:graphicFrameMk id="2050" creationId="{00000000-0000-0000-0000-000000000000}"/>
          </ac:graphicFrameMkLst>
        </pc:graphicFrameChg>
        <pc:picChg chg="add mod">
          <ac:chgData name="Tarendra.Lakhankar25@login.cuny.edu" userId="c154aad8-be34-4135-aae0-d41a5ebf9ce4" providerId="ADAL" clId="{81099A9C-C499-4EAE-B35D-812B39E54D08}" dt="2022-02-10T20:09:44.899" v="969" actId="1076"/>
          <ac:picMkLst>
            <pc:docMk/>
            <pc:sldMk cId="0" sldId="489"/>
            <ac:picMk id="3" creationId="{78F0353A-AAB5-437E-ADB9-B5997794761D}"/>
          </ac:picMkLst>
        </pc:picChg>
      </pc:sldChg>
      <pc:sldChg chg="addSp delSp modSp new mod">
        <pc:chgData name="Tarendra.Lakhankar25@login.cuny.edu" userId="c154aad8-be34-4135-aae0-d41a5ebf9ce4" providerId="ADAL" clId="{81099A9C-C499-4EAE-B35D-812B39E54D08}" dt="2022-02-10T16:23:43.811" v="155" actId="1076"/>
        <pc:sldMkLst>
          <pc:docMk/>
          <pc:sldMk cId="2536078629" sldId="490"/>
        </pc:sldMkLst>
        <pc:spChg chg="del">
          <ac:chgData name="Tarendra.Lakhankar25@login.cuny.edu" userId="c154aad8-be34-4135-aae0-d41a5ebf9ce4" providerId="ADAL" clId="{81099A9C-C499-4EAE-B35D-812B39E54D08}" dt="2022-02-10T15:58:48.892" v="143" actId="22"/>
          <ac:spMkLst>
            <pc:docMk/>
            <pc:sldMk cId="2536078629" sldId="490"/>
            <ac:spMk id="2" creationId="{5C404DD9-11FB-431F-89D2-79CDC17CB022}"/>
          </ac:spMkLst>
        </pc:spChg>
        <pc:spChg chg="mod">
          <ac:chgData name="Tarendra.Lakhankar25@login.cuny.edu" userId="c154aad8-be34-4135-aae0-d41a5ebf9ce4" providerId="ADAL" clId="{81099A9C-C499-4EAE-B35D-812B39E54D08}" dt="2022-02-10T15:58:57.900" v="146"/>
          <ac:spMkLst>
            <pc:docMk/>
            <pc:sldMk cId="2536078629" sldId="490"/>
            <ac:spMk id="3" creationId="{1674D4B1-E139-4AEA-B6BA-445C5DF77328}"/>
          </ac:spMkLst>
        </pc:spChg>
        <pc:spChg chg="add mod">
          <ac:chgData name="Tarendra.Lakhankar25@login.cuny.edu" userId="c154aad8-be34-4135-aae0-d41a5ebf9ce4" providerId="ADAL" clId="{81099A9C-C499-4EAE-B35D-812B39E54D08}" dt="2022-02-10T16:23:43.811" v="155" actId="1076"/>
          <ac:spMkLst>
            <pc:docMk/>
            <pc:sldMk cId="2536078629" sldId="490"/>
            <ac:spMk id="7" creationId="{3B2029BE-065A-442B-BB79-E1B1552A882F}"/>
          </ac:spMkLst>
        </pc:spChg>
        <pc:picChg chg="add mod ord">
          <ac:chgData name="Tarendra.Lakhankar25@login.cuny.edu" userId="c154aad8-be34-4135-aae0-d41a5ebf9ce4" providerId="ADAL" clId="{81099A9C-C499-4EAE-B35D-812B39E54D08}" dt="2022-02-10T16:23:40.058" v="153" actId="1076"/>
          <ac:picMkLst>
            <pc:docMk/>
            <pc:sldMk cId="2536078629" sldId="490"/>
            <ac:picMk id="5" creationId="{BDF83683-C0C5-498D-8A08-603D495C012C}"/>
          </ac:picMkLst>
        </pc:picChg>
      </pc:sldChg>
      <pc:sldChg chg="addSp delSp modSp new mod">
        <pc:chgData name="Tarendra.Lakhankar25@login.cuny.edu" userId="c154aad8-be34-4135-aae0-d41a5ebf9ce4" providerId="ADAL" clId="{81099A9C-C499-4EAE-B35D-812B39E54D08}" dt="2022-02-10T16:28:34.194" v="181" actId="1076"/>
        <pc:sldMkLst>
          <pc:docMk/>
          <pc:sldMk cId="1335465855" sldId="491"/>
        </pc:sldMkLst>
        <pc:spChg chg="del">
          <ac:chgData name="Tarendra.Lakhankar25@login.cuny.edu" userId="c154aad8-be34-4135-aae0-d41a5ebf9ce4" providerId="ADAL" clId="{81099A9C-C499-4EAE-B35D-812B39E54D08}" dt="2022-02-10T16:27:28.938" v="177" actId="22"/>
          <ac:spMkLst>
            <pc:docMk/>
            <pc:sldMk cId="1335465855" sldId="491"/>
            <ac:spMk id="2" creationId="{E8680DC7-F984-4172-B813-B1F12D8CEDD8}"/>
          </ac:spMkLst>
        </pc:spChg>
        <pc:spChg chg="mod">
          <ac:chgData name="Tarendra.Lakhankar25@login.cuny.edu" userId="c154aad8-be34-4135-aae0-d41a5ebf9ce4" providerId="ADAL" clId="{81099A9C-C499-4EAE-B35D-812B39E54D08}" dt="2022-02-10T16:27:46.086" v="178"/>
          <ac:spMkLst>
            <pc:docMk/>
            <pc:sldMk cId="1335465855" sldId="491"/>
            <ac:spMk id="3" creationId="{AE23A281-85F3-4156-9211-3F4D2431D14C}"/>
          </ac:spMkLst>
        </pc:spChg>
        <pc:picChg chg="add mod ord">
          <ac:chgData name="Tarendra.Lakhankar25@login.cuny.edu" userId="c154aad8-be34-4135-aae0-d41a5ebf9ce4" providerId="ADAL" clId="{81099A9C-C499-4EAE-B35D-812B39E54D08}" dt="2022-02-10T16:27:28.938" v="177" actId="22"/>
          <ac:picMkLst>
            <pc:docMk/>
            <pc:sldMk cId="1335465855" sldId="491"/>
            <ac:picMk id="5" creationId="{86C7B06C-67F2-4832-B83F-84BE6C11B876}"/>
          </ac:picMkLst>
        </pc:picChg>
        <pc:picChg chg="add mod">
          <ac:chgData name="Tarendra.Lakhankar25@login.cuny.edu" userId="c154aad8-be34-4135-aae0-d41a5ebf9ce4" providerId="ADAL" clId="{81099A9C-C499-4EAE-B35D-812B39E54D08}" dt="2022-02-10T16:28:34.194" v="181" actId="1076"/>
          <ac:picMkLst>
            <pc:docMk/>
            <pc:sldMk cId="1335465855" sldId="491"/>
            <ac:picMk id="7" creationId="{C5E86C80-8375-49DB-8BC7-4DA570CC1DB9}"/>
          </ac:picMkLst>
        </pc:picChg>
      </pc:sldChg>
      <pc:sldChg chg="addSp delSp modSp new mod">
        <pc:chgData name="Tarendra.Lakhankar25@login.cuny.edu" userId="c154aad8-be34-4135-aae0-d41a5ebf9ce4" providerId="ADAL" clId="{81099A9C-C499-4EAE-B35D-812B39E54D08}" dt="2022-02-10T16:44:54.286" v="236" actId="20577"/>
        <pc:sldMkLst>
          <pc:docMk/>
          <pc:sldMk cId="899073018" sldId="492"/>
        </pc:sldMkLst>
        <pc:spChg chg="del">
          <ac:chgData name="Tarendra.Lakhankar25@login.cuny.edu" userId="c154aad8-be34-4135-aae0-d41a5ebf9ce4" providerId="ADAL" clId="{81099A9C-C499-4EAE-B35D-812B39E54D08}" dt="2022-02-10T16:44:36.730" v="207" actId="22"/>
          <ac:spMkLst>
            <pc:docMk/>
            <pc:sldMk cId="899073018" sldId="492"/>
            <ac:spMk id="2" creationId="{66B580CF-7D3C-42F4-984C-41099EBA09C8}"/>
          </ac:spMkLst>
        </pc:spChg>
        <pc:spChg chg="mod">
          <ac:chgData name="Tarendra.Lakhankar25@login.cuny.edu" userId="c154aad8-be34-4135-aae0-d41a5ebf9ce4" providerId="ADAL" clId="{81099A9C-C499-4EAE-B35D-812B39E54D08}" dt="2022-02-10T16:44:54.286" v="236" actId="20577"/>
          <ac:spMkLst>
            <pc:docMk/>
            <pc:sldMk cId="899073018" sldId="492"/>
            <ac:spMk id="3" creationId="{D8DEEA52-300D-4C02-B19D-EF4C0E12AEA8}"/>
          </ac:spMkLst>
        </pc:spChg>
        <pc:picChg chg="add mod ord">
          <ac:chgData name="Tarendra.Lakhankar25@login.cuny.edu" userId="c154aad8-be34-4135-aae0-d41a5ebf9ce4" providerId="ADAL" clId="{81099A9C-C499-4EAE-B35D-812B39E54D08}" dt="2022-02-10T16:44:36.730" v="207" actId="22"/>
          <ac:picMkLst>
            <pc:docMk/>
            <pc:sldMk cId="899073018" sldId="492"/>
            <ac:picMk id="5" creationId="{1CC78637-C0FD-4714-93D8-8FBAC5C9055D}"/>
          </ac:picMkLst>
        </pc:picChg>
      </pc:sldChg>
      <pc:sldChg chg="addSp delSp modSp new mod modNotesTx">
        <pc:chgData name="Tarendra.Lakhankar25@login.cuny.edu" userId="c154aad8-be34-4135-aae0-d41a5ebf9ce4" providerId="ADAL" clId="{81099A9C-C499-4EAE-B35D-812B39E54D08}" dt="2022-02-10T19:42:05.122" v="853" actId="6549"/>
        <pc:sldMkLst>
          <pc:docMk/>
          <pc:sldMk cId="3322301899" sldId="493"/>
        </pc:sldMkLst>
        <pc:spChg chg="del">
          <ac:chgData name="Tarendra.Lakhankar25@login.cuny.edu" userId="c154aad8-be34-4135-aae0-d41a5ebf9ce4" providerId="ADAL" clId="{81099A9C-C499-4EAE-B35D-812B39E54D08}" dt="2022-02-10T19:39:10.899" v="604" actId="22"/>
          <ac:spMkLst>
            <pc:docMk/>
            <pc:sldMk cId="3322301899" sldId="493"/>
            <ac:spMk id="2" creationId="{59466F80-A164-4576-8B3F-53D746ECEF6E}"/>
          </ac:spMkLst>
        </pc:spChg>
        <pc:spChg chg="mod">
          <ac:chgData name="Tarendra.Lakhankar25@login.cuny.edu" userId="c154aad8-be34-4135-aae0-d41a5ebf9ce4" providerId="ADAL" clId="{81099A9C-C499-4EAE-B35D-812B39E54D08}" dt="2022-02-10T19:39:31.777" v="619" actId="20577"/>
          <ac:spMkLst>
            <pc:docMk/>
            <pc:sldMk cId="3322301899" sldId="493"/>
            <ac:spMk id="3" creationId="{41FA2469-7739-4F86-ACA5-5B5798F8A105}"/>
          </ac:spMkLst>
        </pc:spChg>
        <pc:spChg chg="add del mod">
          <ac:chgData name="Tarendra.Lakhankar25@login.cuny.edu" userId="c154aad8-be34-4135-aae0-d41a5ebf9ce4" providerId="ADAL" clId="{81099A9C-C499-4EAE-B35D-812B39E54D08}" dt="2022-02-10T19:40:32.110" v="621" actId="22"/>
          <ac:spMkLst>
            <pc:docMk/>
            <pc:sldMk cId="3322301899" sldId="493"/>
            <ac:spMk id="6" creationId="{68E15689-2839-4C59-93E7-AA20A0646376}"/>
          </ac:spMkLst>
        </pc:spChg>
        <pc:picChg chg="add del mod ord">
          <ac:chgData name="Tarendra.Lakhankar25@login.cuny.edu" userId="c154aad8-be34-4135-aae0-d41a5ebf9ce4" providerId="ADAL" clId="{81099A9C-C499-4EAE-B35D-812B39E54D08}" dt="2022-02-10T19:40:29.760" v="620" actId="478"/>
          <ac:picMkLst>
            <pc:docMk/>
            <pc:sldMk cId="3322301899" sldId="493"/>
            <ac:picMk id="5" creationId="{F9EC9F1A-46A9-4DE7-8ECA-8E8C8BF2148C}"/>
          </ac:picMkLst>
        </pc:picChg>
        <pc:picChg chg="add mod ord">
          <ac:chgData name="Tarendra.Lakhankar25@login.cuny.edu" userId="c154aad8-be34-4135-aae0-d41a5ebf9ce4" providerId="ADAL" clId="{81099A9C-C499-4EAE-B35D-812B39E54D08}" dt="2022-02-10T19:40:47.959" v="622" actId="14100"/>
          <ac:picMkLst>
            <pc:docMk/>
            <pc:sldMk cId="3322301899" sldId="493"/>
            <ac:picMk id="8" creationId="{63B72854-478C-4787-8D99-D95417EF45CE}"/>
          </ac:picMkLst>
        </pc:picChg>
      </pc:sldChg>
    </pc:docChg>
  </pc:docChgLst>
  <pc:docChgLst>
    <pc:chgData name="Tarendra.Lakhankar25" userId="c154aad8-be34-4135-aae0-d41a5ebf9ce4" providerId="ADAL" clId="{80AD44A5-71DC-42E5-A1F4-903D6B5F70C4}"/>
    <pc:docChg chg="addSld delSld modSld sldOrd">
      <pc:chgData name="Tarendra.Lakhankar25" userId="c154aad8-be34-4135-aae0-d41a5ebf9ce4" providerId="ADAL" clId="{80AD44A5-71DC-42E5-A1F4-903D6B5F70C4}" dt="2020-02-19T14:51:35.624" v="60" actId="20577"/>
      <pc:docMkLst>
        <pc:docMk/>
      </pc:docMkLst>
      <pc:sldChg chg="addSp delSp modSp">
        <pc:chgData name="Tarendra.Lakhankar25" userId="c154aad8-be34-4135-aae0-d41a5ebf9ce4" providerId="ADAL" clId="{80AD44A5-71DC-42E5-A1F4-903D6B5F70C4}" dt="2020-02-19T14:41:48.705" v="22" actId="14100"/>
        <pc:sldMkLst>
          <pc:docMk/>
          <pc:sldMk cId="0" sldId="257"/>
        </pc:sldMkLst>
        <pc:spChg chg="add mod">
          <ac:chgData name="Tarendra.Lakhankar25" userId="c154aad8-be34-4135-aae0-d41a5ebf9ce4" providerId="ADAL" clId="{80AD44A5-71DC-42E5-A1F4-903D6B5F70C4}" dt="2020-02-19T14:39:15.544" v="9" actId="20577"/>
          <ac:spMkLst>
            <pc:docMk/>
            <pc:sldMk cId="0" sldId="257"/>
            <ac:spMk id="2" creationId="{F4292869-309A-4247-B908-F114CD3A889E}"/>
          </ac:spMkLst>
        </pc:spChg>
        <pc:spChg chg="add del mod">
          <ac:chgData name="Tarendra.Lakhankar25" userId="c154aad8-be34-4135-aae0-d41a5ebf9ce4" providerId="ADAL" clId="{80AD44A5-71DC-42E5-A1F4-903D6B5F70C4}" dt="2020-02-19T14:39:10.964" v="5" actId="478"/>
          <ac:spMkLst>
            <pc:docMk/>
            <pc:sldMk cId="0" sldId="257"/>
            <ac:spMk id="3" creationId="{E61772A0-CD42-422E-B1BB-DFA8BC7114AF}"/>
          </ac:spMkLst>
        </pc:spChg>
        <pc:spChg chg="mod">
          <ac:chgData name="Tarendra.Lakhankar25" userId="c154aad8-be34-4135-aae0-d41a5ebf9ce4" providerId="ADAL" clId="{80AD44A5-71DC-42E5-A1F4-903D6B5F70C4}" dt="2020-02-19T14:39:12.504" v="7"/>
          <ac:spMkLst>
            <pc:docMk/>
            <pc:sldMk cId="0" sldId="257"/>
            <ac:spMk id="13315" creationId="{AAD21BCE-51C2-4514-880A-9358C93AC51C}"/>
          </ac:spMkLst>
        </pc:spChg>
        <pc:picChg chg="add mod">
          <ac:chgData name="Tarendra.Lakhankar25" userId="c154aad8-be34-4135-aae0-d41a5ebf9ce4" providerId="ADAL" clId="{80AD44A5-71DC-42E5-A1F4-903D6B5F70C4}" dt="2020-02-19T14:39:48.005" v="15" actId="1076"/>
          <ac:picMkLst>
            <pc:docMk/>
            <pc:sldMk cId="0" sldId="257"/>
            <ac:picMk id="5122" creationId="{E6DF2672-20F7-4D57-BA0F-91DA588FD402}"/>
          </ac:picMkLst>
        </pc:picChg>
        <pc:picChg chg="add mod">
          <ac:chgData name="Tarendra.Lakhankar25" userId="c154aad8-be34-4135-aae0-d41a5ebf9ce4" providerId="ADAL" clId="{80AD44A5-71DC-42E5-A1F4-903D6B5F70C4}" dt="2020-02-19T14:39:48.005" v="15" actId="1076"/>
          <ac:picMkLst>
            <pc:docMk/>
            <pc:sldMk cId="0" sldId="257"/>
            <ac:picMk id="5124" creationId="{B46F006B-166E-445B-B3CC-183C0ECC75E1}"/>
          </ac:picMkLst>
        </pc:picChg>
        <pc:picChg chg="add mod">
          <ac:chgData name="Tarendra.Lakhankar25" userId="c154aad8-be34-4135-aae0-d41a5ebf9ce4" providerId="ADAL" clId="{80AD44A5-71DC-42E5-A1F4-903D6B5F70C4}" dt="2020-02-19T14:40:52.295" v="18" actId="1076"/>
          <ac:picMkLst>
            <pc:docMk/>
            <pc:sldMk cId="0" sldId="257"/>
            <ac:picMk id="5126" creationId="{5F39B480-3739-458F-9602-9478B6CDF024}"/>
          </ac:picMkLst>
        </pc:picChg>
        <pc:picChg chg="add mod">
          <ac:chgData name="Tarendra.Lakhankar25" userId="c154aad8-be34-4135-aae0-d41a5ebf9ce4" providerId="ADAL" clId="{80AD44A5-71DC-42E5-A1F4-903D6B5F70C4}" dt="2020-02-19T14:41:48.705" v="22" actId="14100"/>
          <ac:picMkLst>
            <pc:docMk/>
            <pc:sldMk cId="0" sldId="257"/>
            <ac:picMk id="5128" creationId="{8E703568-8D0B-4D8D-B1E6-4AB702D0E072}"/>
          </ac:picMkLst>
        </pc:picChg>
        <pc:picChg chg="del">
          <ac:chgData name="Tarendra.Lakhankar25" userId="c154aad8-be34-4135-aae0-d41a5ebf9ce4" providerId="ADAL" clId="{80AD44A5-71DC-42E5-A1F4-903D6B5F70C4}" dt="2020-02-19T14:38:58.272" v="0" actId="478"/>
          <ac:picMkLst>
            <pc:docMk/>
            <pc:sldMk cId="0" sldId="257"/>
            <ac:picMk id="13314" creationId="{7C9D351F-FB33-4BAD-ADD8-FAEE3B62052C}"/>
          </ac:picMkLst>
        </pc:picChg>
      </pc:sldChg>
      <pc:sldChg chg="modSp">
        <pc:chgData name="Tarendra.Lakhankar25" userId="c154aad8-be34-4135-aae0-d41a5ebf9ce4" providerId="ADAL" clId="{80AD44A5-71DC-42E5-A1F4-903D6B5F70C4}" dt="2020-02-19T14:51:35.624" v="60" actId="20577"/>
        <pc:sldMkLst>
          <pc:docMk/>
          <pc:sldMk cId="0" sldId="276"/>
        </pc:sldMkLst>
        <pc:spChg chg="mod">
          <ac:chgData name="Tarendra.Lakhankar25" userId="c154aad8-be34-4135-aae0-d41a5ebf9ce4" providerId="ADAL" clId="{80AD44A5-71DC-42E5-A1F4-903D6B5F70C4}" dt="2020-02-19T14:51:35.624" v="60" actId="20577"/>
          <ac:spMkLst>
            <pc:docMk/>
            <pc:sldMk cId="0" sldId="276"/>
            <ac:spMk id="45059" creationId="{33468F16-BD3D-4CC3-991D-FEBB9605DBC0}"/>
          </ac:spMkLst>
        </pc:spChg>
      </pc:sldChg>
      <pc:sldChg chg="add">
        <pc:chgData name="Tarendra.Lakhankar25" userId="c154aad8-be34-4135-aae0-d41a5ebf9ce4" providerId="ADAL" clId="{80AD44A5-71DC-42E5-A1F4-903D6B5F70C4}" dt="2020-02-19T14:45:27.217" v="27"/>
        <pc:sldMkLst>
          <pc:docMk/>
          <pc:sldMk cId="1239160894" sldId="280"/>
        </pc:sldMkLst>
      </pc:sldChg>
      <pc:sldChg chg="addSp modSp">
        <pc:chgData name="Tarendra.Lakhankar25" userId="c154aad8-be34-4135-aae0-d41a5ebf9ce4" providerId="ADAL" clId="{80AD44A5-71DC-42E5-A1F4-903D6B5F70C4}" dt="2020-02-19T14:48:43.159" v="39" actId="14100"/>
        <pc:sldMkLst>
          <pc:docMk/>
          <pc:sldMk cId="0" sldId="282"/>
        </pc:sldMkLst>
        <pc:spChg chg="mod">
          <ac:chgData name="Tarendra.Lakhankar25" userId="c154aad8-be34-4135-aae0-d41a5ebf9ce4" providerId="ADAL" clId="{80AD44A5-71DC-42E5-A1F4-903D6B5F70C4}" dt="2020-02-19T14:47:47.954" v="32" actId="27636"/>
          <ac:spMkLst>
            <pc:docMk/>
            <pc:sldMk cId="0" sldId="282"/>
            <ac:spMk id="52227" creationId="{DF93C5F1-495E-4003-9DE1-C9A5DE83C393}"/>
          </ac:spMkLst>
        </pc:spChg>
        <pc:picChg chg="add mod">
          <ac:chgData name="Tarendra.Lakhankar25" userId="c154aad8-be34-4135-aae0-d41a5ebf9ce4" providerId="ADAL" clId="{80AD44A5-71DC-42E5-A1F4-903D6B5F70C4}" dt="2020-02-19T14:48:43.159" v="39" actId="14100"/>
          <ac:picMkLst>
            <pc:docMk/>
            <pc:sldMk cId="0" sldId="282"/>
            <ac:picMk id="6146" creationId="{43EF2C2E-3833-40DC-B655-CA676A79D15B}"/>
          </ac:picMkLst>
        </pc:picChg>
        <pc:picChg chg="add mod">
          <ac:chgData name="Tarendra.Lakhankar25" userId="c154aad8-be34-4135-aae0-d41a5ebf9ce4" providerId="ADAL" clId="{80AD44A5-71DC-42E5-A1F4-903D6B5F70C4}" dt="2020-02-19T14:48:37.389" v="37" actId="14100"/>
          <ac:picMkLst>
            <pc:docMk/>
            <pc:sldMk cId="0" sldId="282"/>
            <ac:picMk id="6148" creationId="{186B4E76-B615-49DF-A274-30AD77573449}"/>
          </ac:picMkLst>
        </pc:picChg>
      </pc:sldChg>
      <pc:sldChg chg="del">
        <pc:chgData name="Tarendra.Lakhankar25" userId="c154aad8-be34-4135-aae0-d41a5ebf9ce4" providerId="ADAL" clId="{80AD44A5-71DC-42E5-A1F4-903D6B5F70C4}" dt="2020-02-19T14:45:22.605" v="26" actId="2696"/>
        <pc:sldMkLst>
          <pc:docMk/>
          <pc:sldMk cId="2866338158" sldId="299"/>
        </pc:sldMkLst>
      </pc:sldChg>
      <pc:sldChg chg="del">
        <pc:chgData name="Tarendra.Lakhankar25" userId="c154aad8-be34-4135-aae0-d41a5ebf9ce4" providerId="ADAL" clId="{80AD44A5-71DC-42E5-A1F4-903D6B5F70C4}" dt="2020-02-19T14:44:16.418" v="23" actId="2696"/>
        <pc:sldMkLst>
          <pc:docMk/>
          <pc:sldMk cId="4149477906" sldId="359"/>
        </pc:sldMkLst>
      </pc:sldChg>
      <pc:sldChg chg="del">
        <pc:chgData name="Tarendra.Lakhankar25" userId="c154aad8-be34-4135-aae0-d41a5ebf9ce4" providerId="ADAL" clId="{80AD44A5-71DC-42E5-A1F4-903D6B5F70C4}" dt="2020-02-19T14:49:49.632" v="40" actId="2696"/>
        <pc:sldMkLst>
          <pc:docMk/>
          <pc:sldMk cId="1273716030" sldId="364"/>
        </pc:sldMkLst>
      </pc:sldChg>
      <pc:sldChg chg="delSp modSp add del ord">
        <pc:chgData name="Tarendra.Lakhankar25" userId="c154aad8-be34-4135-aae0-d41a5ebf9ce4" providerId="ADAL" clId="{80AD44A5-71DC-42E5-A1F4-903D6B5F70C4}" dt="2020-02-19T14:51:32.423" v="59" actId="47"/>
        <pc:sldMkLst>
          <pc:docMk/>
          <pc:sldMk cId="3541137383" sldId="364"/>
        </pc:sldMkLst>
        <pc:spChg chg="del">
          <ac:chgData name="Tarendra.Lakhankar25" userId="c154aad8-be34-4135-aae0-d41a5ebf9ce4" providerId="ADAL" clId="{80AD44A5-71DC-42E5-A1F4-903D6B5F70C4}" dt="2020-02-19T14:51:19.246" v="52" actId="478"/>
          <ac:spMkLst>
            <pc:docMk/>
            <pc:sldMk cId="3541137383" sldId="364"/>
            <ac:spMk id="40964" creationId="{54AF9850-351E-4F78-8D38-D79400583ECE}"/>
          </ac:spMkLst>
        </pc:spChg>
        <pc:spChg chg="del">
          <ac:chgData name="Tarendra.Lakhankar25" userId="c154aad8-be34-4135-aae0-d41a5ebf9ce4" providerId="ADAL" clId="{80AD44A5-71DC-42E5-A1F4-903D6B5F70C4}" dt="2020-02-19T14:51:19.246" v="52" actId="478"/>
          <ac:spMkLst>
            <pc:docMk/>
            <pc:sldMk cId="3541137383" sldId="364"/>
            <ac:spMk id="40966" creationId="{CE5577F8-5B9C-4073-98C0-5B1987487486}"/>
          </ac:spMkLst>
        </pc:spChg>
        <pc:spChg chg="del">
          <ac:chgData name="Tarendra.Lakhankar25" userId="c154aad8-be34-4135-aae0-d41a5ebf9ce4" providerId="ADAL" clId="{80AD44A5-71DC-42E5-A1F4-903D6B5F70C4}" dt="2020-02-19T14:51:19.246" v="52" actId="478"/>
          <ac:spMkLst>
            <pc:docMk/>
            <pc:sldMk cId="3541137383" sldId="364"/>
            <ac:spMk id="40967" creationId="{B285AFCE-BBDD-468A-BDE6-C21000DE2588}"/>
          </ac:spMkLst>
        </pc:spChg>
        <pc:spChg chg="mod">
          <ac:chgData name="Tarendra.Lakhankar25" userId="c154aad8-be34-4135-aae0-d41a5ebf9ce4" providerId="ADAL" clId="{80AD44A5-71DC-42E5-A1F4-903D6B5F70C4}" dt="2020-02-19T14:51:21.153" v="54"/>
          <ac:spMkLst>
            <pc:docMk/>
            <pc:sldMk cId="3541137383" sldId="364"/>
            <ac:spMk id="188419" creationId="{34AF597C-BB96-49A1-A256-40C9F93F1AE9}"/>
          </ac:spMkLst>
        </pc:spChg>
        <pc:spChg chg="del">
          <ac:chgData name="Tarendra.Lakhankar25" userId="c154aad8-be34-4135-aae0-d41a5ebf9ce4" providerId="ADAL" clId="{80AD44A5-71DC-42E5-A1F4-903D6B5F70C4}" dt="2020-02-19T14:51:19.246" v="52" actId="478"/>
          <ac:spMkLst>
            <pc:docMk/>
            <pc:sldMk cId="3541137383" sldId="364"/>
            <ac:spMk id="188421" creationId="{B04E9A53-ECAF-40CA-A9B0-76F2838EE3AF}"/>
          </ac:spMkLst>
        </pc:spChg>
      </pc:sldChg>
      <pc:sldChg chg="add">
        <pc:chgData name="Tarendra.Lakhankar25" userId="c154aad8-be34-4135-aae0-d41a5ebf9ce4" providerId="ADAL" clId="{80AD44A5-71DC-42E5-A1F4-903D6B5F70C4}" dt="2020-02-19T14:50:04.290" v="41"/>
        <pc:sldMkLst>
          <pc:docMk/>
          <pc:sldMk cId="453365116" sldId="366"/>
        </pc:sldMkLst>
      </pc:sldChg>
      <pc:sldChg chg="add">
        <pc:chgData name="Tarendra.Lakhankar25" userId="c154aad8-be34-4135-aae0-d41a5ebf9ce4" providerId="ADAL" clId="{80AD44A5-71DC-42E5-A1F4-903D6B5F70C4}" dt="2020-02-19T14:50:04.290" v="41"/>
        <pc:sldMkLst>
          <pc:docMk/>
          <pc:sldMk cId="3817590178" sldId="368"/>
        </pc:sldMkLst>
      </pc:sldChg>
      <pc:sldMasterChg chg="delSldLayout">
        <pc:chgData name="Tarendra.Lakhankar25" userId="c154aad8-be34-4135-aae0-d41a5ebf9ce4" providerId="ADAL" clId="{80AD44A5-71DC-42E5-A1F4-903D6B5F70C4}" dt="2020-02-19T14:45:22.605" v="26" actId="2696"/>
        <pc:sldMasterMkLst>
          <pc:docMk/>
          <pc:sldMasterMk cId="0" sldId="2147483660"/>
        </pc:sldMasterMkLst>
        <pc:sldLayoutChg chg="del">
          <pc:chgData name="Tarendra.Lakhankar25" userId="c154aad8-be34-4135-aae0-d41a5ebf9ce4" providerId="ADAL" clId="{80AD44A5-71DC-42E5-A1F4-903D6B5F70C4}" dt="2020-02-19T14:45:22.605" v="26" actId="2696"/>
          <pc:sldLayoutMkLst>
            <pc:docMk/>
            <pc:sldMasterMk cId="0" sldId="2147483660"/>
            <pc:sldLayoutMk cId="3197875688" sldId="2147483698"/>
          </pc:sldLayoutMkLst>
        </pc:sldLayoutChg>
      </pc:sldMasterChg>
    </pc:docChg>
  </pc:docChgLst>
  <pc:docChgLst>
    <pc:chgData name="Tarendra Lakhankar" userId="c154aad8-be34-4135-aae0-d41a5ebf9ce4" providerId="ADAL" clId="{45AEA378-2D2F-4D88-85CC-B5C7D2175D42}"/>
    <pc:docChg chg="custSel addSld delSld modSld">
      <pc:chgData name="Tarendra Lakhankar" userId="c154aad8-be34-4135-aae0-d41a5ebf9ce4" providerId="ADAL" clId="{45AEA378-2D2F-4D88-85CC-B5C7D2175D42}" dt="2023-02-07T20:22:35.807" v="30" actId="47"/>
      <pc:docMkLst>
        <pc:docMk/>
      </pc:docMkLst>
      <pc:sldChg chg="addSp modSp del mod">
        <pc:chgData name="Tarendra Lakhankar" userId="c154aad8-be34-4135-aae0-d41a5ebf9ce4" providerId="ADAL" clId="{45AEA378-2D2F-4D88-85CC-B5C7D2175D42}" dt="2023-02-07T20:22:35.807" v="30" actId="47"/>
        <pc:sldMkLst>
          <pc:docMk/>
          <pc:sldMk cId="2899616977" sldId="367"/>
        </pc:sldMkLst>
        <pc:spChg chg="mod">
          <ac:chgData name="Tarendra Lakhankar" userId="c154aad8-be34-4135-aae0-d41a5ebf9ce4" providerId="ADAL" clId="{45AEA378-2D2F-4D88-85CC-B5C7D2175D42}" dt="2023-02-07T18:59:56.724" v="1" actId="6549"/>
          <ac:spMkLst>
            <pc:docMk/>
            <pc:sldMk cId="2899616977" sldId="367"/>
            <ac:spMk id="2" creationId="{00000000-0000-0000-0000-000000000000}"/>
          </ac:spMkLst>
        </pc:spChg>
        <pc:spChg chg="add mod">
          <ac:chgData name="Tarendra Lakhankar" userId="c154aad8-be34-4135-aae0-d41a5ebf9ce4" providerId="ADAL" clId="{45AEA378-2D2F-4D88-85CC-B5C7D2175D42}" dt="2023-02-07T19:00:26.323" v="7" actId="1076"/>
          <ac:spMkLst>
            <pc:docMk/>
            <pc:sldMk cId="2899616977" sldId="367"/>
            <ac:spMk id="3" creationId="{8589CB51-B9DF-515A-8538-387B65690DE0}"/>
          </ac:spMkLst>
        </pc:spChg>
        <pc:spChg chg="add mod">
          <ac:chgData name="Tarendra Lakhankar" userId="c154aad8-be34-4135-aae0-d41a5ebf9ce4" providerId="ADAL" clId="{45AEA378-2D2F-4D88-85CC-B5C7D2175D42}" dt="2023-02-07T19:00:18.025" v="4"/>
          <ac:spMkLst>
            <pc:docMk/>
            <pc:sldMk cId="2899616977" sldId="367"/>
            <ac:spMk id="5" creationId="{F58253FD-7603-200A-CAB4-5E08E5844BBB}"/>
          </ac:spMkLst>
        </pc:spChg>
        <pc:picChg chg="mod">
          <ac:chgData name="Tarendra Lakhankar" userId="c154aad8-be34-4135-aae0-d41a5ebf9ce4" providerId="ADAL" clId="{45AEA378-2D2F-4D88-85CC-B5C7D2175D42}" dt="2023-02-07T20:17:49.307" v="29" actId="1076"/>
          <ac:picMkLst>
            <pc:docMk/>
            <pc:sldMk cId="2899616977" sldId="367"/>
            <ac:picMk id="4098" creationId="{00000000-0000-0000-0000-000000000000}"/>
          </ac:picMkLst>
        </pc:picChg>
        <pc:picChg chg="mod">
          <ac:chgData name="Tarendra Lakhankar" userId="c154aad8-be34-4135-aae0-d41a5ebf9ce4" providerId="ADAL" clId="{45AEA378-2D2F-4D88-85CC-B5C7D2175D42}" dt="2023-02-07T19:00:20.382" v="6" actId="1076"/>
          <ac:picMkLst>
            <pc:docMk/>
            <pc:sldMk cId="2899616977" sldId="367"/>
            <ac:picMk id="4100" creationId="{00000000-0000-0000-0000-000000000000}"/>
          </ac:picMkLst>
        </pc:picChg>
      </pc:sldChg>
      <pc:sldChg chg="addSp delSp modSp mod">
        <pc:chgData name="Tarendra Lakhankar" userId="c154aad8-be34-4135-aae0-d41a5ebf9ce4" providerId="ADAL" clId="{45AEA378-2D2F-4D88-85CC-B5C7D2175D42}" dt="2023-02-07T20:11:14.515" v="24" actId="1037"/>
        <pc:sldMkLst>
          <pc:docMk/>
          <pc:sldMk cId="4045772806" sldId="472"/>
        </pc:sldMkLst>
        <pc:picChg chg="del">
          <ac:chgData name="Tarendra Lakhankar" userId="c154aad8-be34-4135-aae0-d41a5ebf9ce4" providerId="ADAL" clId="{45AEA378-2D2F-4D88-85CC-B5C7D2175D42}" dt="2023-02-07T20:11:01.373" v="13" actId="478"/>
          <ac:picMkLst>
            <pc:docMk/>
            <pc:sldMk cId="4045772806" sldId="472"/>
            <ac:picMk id="3" creationId="{8FD6E9EC-53A8-4AB9-A535-4EF1B96B405F}"/>
          </ac:picMkLst>
        </pc:picChg>
        <pc:picChg chg="add mod">
          <ac:chgData name="Tarendra Lakhankar" userId="c154aad8-be34-4135-aae0-d41a5ebf9ce4" providerId="ADAL" clId="{45AEA378-2D2F-4D88-85CC-B5C7D2175D42}" dt="2023-02-07T20:11:14.515" v="24" actId="1037"/>
          <ac:picMkLst>
            <pc:docMk/>
            <pc:sldMk cId="4045772806" sldId="472"/>
            <ac:picMk id="5" creationId="{5F0A20DE-B194-7972-5516-0754D37AD214}"/>
          </ac:picMkLst>
        </pc:picChg>
      </pc:sldChg>
      <pc:sldChg chg="del">
        <pc:chgData name="Tarendra Lakhankar" userId="c154aad8-be34-4135-aae0-d41a5ebf9ce4" providerId="ADAL" clId="{45AEA378-2D2F-4D88-85CC-B5C7D2175D42}" dt="2023-02-07T20:22:35.807" v="30" actId="47"/>
        <pc:sldMkLst>
          <pc:docMk/>
          <pc:sldMk cId="4164892045" sldId="473"/>
        </pc:sldMkLst>
      </pc:sldChg>
      <pc:sldChg chg="addSp delSp modSp del mod modClrScheme chgLayout">
        <pc:chgData name="Tarendra Lakhankar" userId="c154aad8-be34-4135-aae0-d41a5ebf9ce4" providerId="ADAL" clId="{45AEA378-2D2F-4D88-85CC-B5C7D2175D42}" dt="2023-02-07T20:22:35.807" v="30" actId="47"/>
        <pc:sldMkLst>
          <pc:docMk/>
          <pc:sldMk cId="337585040" sldId="474"/>
        </pc:sldMkLst>
        <pc:spChg chg="mod ord">
          <ac:chgData name="Tarendra Lakhankar" userId="c154aad8-be34-4135-aae0-d41a5ebf9ce4" providerId="ADAL" clId="{45AEA378-2D2F-4D88-85CC-B5C7D2175D42}" dt="2023-02-07T19:01:21.975" v="9" actId="27636"/>
          <ac:spMkLst>
            <pc:docMk/>
            <pc:sldMk cId="337585040" sldId="474"/>
            <ac:spMk id="2" creationId="{00000000-0000-0000-0000-000000000000}"/>
          </ac:spMkLst>
        </pc:spChg>
        <pc:spChg chg="add del mod ord">
          <ac:chgData name="Tarendra Lakhankar" userId="c154aad8-be34-4135-aae0-d41a5ebf9ce4" providerId="ADAL" clId="{45AEA378-2D2F-4D88-85CC-B5C7D2175D42}" dt="2023-02-07T19:01:25.592" v="10" actId="478"/>
          <ac:spMkLst>
            <pc:docMk/>
            <pc:sldMk cId="337585040" sldId="474"/>
            <ac:spMk id="3" creationId="{4BEBE189-EE38-619B-7F7F-B3A63412CB9D}"/>
          </ac:spMkLst>
        </pc:spChg>
        <pc:picChg chg="mod">
          <ac:chgData name="Tarendra Lakhankar" userId="c154aad8-be34-4135-aae0-d41a5ebf9ce4" providerId="ADAL" clId="{45AEA378-2D2F-4D88-85CC-B5C7D2175D42}" dt="2023-02-07T19:01:28.841" v="11" actId="14100"/>
          <ac:picMkLst>
            <pc:docMk/>
            <pc:sldMk cId="337585040" sldId="474"/>
            <ac:picMk id="3074" creationId="{00000000-0000-0000-0000-000000000000}"/>
          </ac:picMkLst>
        </pc:picChg>
      </pc:sldChg>
      <pc:sldChg chg="del">
        <pc:chgData name="Tarendra Lakhankar" userId="c154aad8-be34-4135-aae0-d41a5ebf9ce4" providerId="ADAL" clId="{45AEA378-2D2F-4D88-85CC-B5C7D2175D42}" dt="2023-02-07T19:01:49.500" v="12" actId="47"/>
        <pc:sldMkLst>
          <pc:docMk/>
          <pc:sldMk cId="1337923405" sldId="475"/>
        </pc:sldMkLst>
      </pc:sldChg>
      <pc:sldChg chg="del">
        <pc:chgData name="Tarendra Lakhankar" userId="c154aad8-be34-4135-aae0-d41a5ebf9ce4" providerId="ADAL" clId="{45AEA378-2D2F-4D88-85CC-B5C7D2175D42}" dt="2023-02-07T20:22:35.807" v="30" actId="47"/>
        <pc:sldMkLst>
          <pc:docMk/>
          <pc:sldMk cId="3205125904" sldId="476"/>
        </pc:sldMkLst>
      </pc:sldChg>
      <pc:sldChg chg="addSp delSp modSp new mod">
        <pc:chgData name="Tarendra Lakhankar" userId="c154aad8-be34-4135-aae0-d41a5ebf9ce4" providerId="ADAL" clId="{45AEA378-2D2F-4D88-85CC-B5C7D2175D42}" dt="2023-02-07T20:14:56.922" v="27"/>
        <pc:sldMkLst>
          <pc:docMk/>
          <pc:sldMk cId="1422502870" sldId="494"/>
        </pc:sldMkLst>
        <pc:spChg chg="del">
          <ac:chgData name="Tarendra Lakhankar" userId="c154aad8-be34-4135-aae0-d41a5ebf9ce4" providerId="ADAL" clId="{45AEA378-2D2F-4D88-85CC-B5C7D2175D42}" dt="2023-02-07T20:14:52.506" v="26" actId="22"/>
          <ac:spMkLst>
            <pc:docMk/>
            <pc:sldMk cId="1422502870" sldId="494"/>
            <ac:spMk id="2" creationId="{099581BC-824C-13C1-3533-4F26C0E4396D}"/>
          </ac:spMkLst>
        </pc:spChg>
        <pc:spChg chg="mod">
          <ac:chgData name="Tarendra Lakhankar" userId="c154aad8-be34-4135-aae0-d41a5ebf9ce4" providerId="ADAL" clId="{45AEA378-2D2F-4D88-85CC-B5C7D2175D42}" dt="2023-02-07T20:14:56.922" v="27"/>
          <ac:spMkLst>
            <pc:docMk/>
            <pc:sldMk cId="1422502870" sldId="494"/>
            <ac:spMk id="3" creationId="{BE882072-7CEB-1199-F987-9B12BDBBDDA2}"/>
          </ac:spMkLst>
        </pc:spChg>
        <pc:picChg chg="add mod ord">
          <ac:chgData name="Tarendra Lakhankar" userId="c154aad8-be34-4135-aae0-d41a5ebf9ce4" providerId="ADAL" clId="{45AEA378-2D2F-4D88-85CC-B5C7D2175D42}" dt="2023-02-07T20:14:52.506" v="26" actId="22"/>
          <ac:picMkLst>
            <pc:docMk/>
            <pc:sldMk cId="1422502870" sldId="494"/>
            <ac:picMk id="5" creationId="{F5DF61D9-9790-AEC7-A131-A64E877D455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779EC81E-693A-4B21-BB07-7656611CA3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0DD4DDB2-96DA-4BC9-9ECE-CCA7E867F79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EA01907C-BD70-46FC-9D95-6C107F8391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A9D657AD-D484-4E53-83B4-A6A396819D1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BA44D9A-22E1-4BA7-B193-030634758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4065334F-DC4B-4A67-9A62-AF0C61BFE7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9C3FCD6-3620-4BE2-9BDB-3D746336F1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598270A-F18C-4440-AE0C-37A83B0A1F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E9B2B359-203B-4F19-9EF5-0C10C347CE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77C8D517-9F76-4175-84B9-A11AD5086A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B05E3762-C7A8-4E8C-99E4-B7BCD968D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B9051B8-7927-467F-AF6E-652EB9E37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35B48-7F58-45B4-8C13-24CDEB94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48F045C-4F98-41C3-8356-0D6C1EB2E6A1}" type="datetime1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6521-44E4-4A46-B656-4D536C60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6440-63B0-4B0C-A1C6-3028FFD6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DA6AD78-A7A3-40D0-81D1-5E18C1683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4843A-830B-4E7E-85BE-391DD30653D0}"/>
              </a:ext>
            </a:extLst>
          </p:cNvPr>
          <p:cNvCxnSpPr/>
          <p:nvPr userDrawn="1"/>
        </p:nvCxnSpPr>
        <p:spPr>
          <a:xfrm>
            <a:off x="0" y="728663"/>
            <a:ext cx="914400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80628"/>
            <a:ext cx="8483860" cy="639762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A112DA-0288-4714-899D-BC33BD81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CE537BE-46CE-4997-B2D1-457FC10A4602}" type="datetime1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4CEB7-7940-4CA8-831F-4218CF45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76757B-E11D-4686-8F96-528DC595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64AD368-EE7A-45A2-A25D-1745ECF15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08907"/>
            <a:ext cx="7772400" cy="1362075"/>
          </a:xfrm>
        </p:spPr>
        <p:txBody>
          <a:bodyPr anchor="t"/>
          <a:lstStyle>
            <a:lvl1pPr algn="ctr"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08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4DC50-2C69-4CF3-BC58-F20ADB91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15AE309-D28D-4AB2-ABDA-2FC162EBAA23}" type="datetime1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D143-EC5A-416E-BBFB-1F6243C1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FB0CF-EC9A-41F3-93F5-36B48EAE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5A5A7D1-1269-4568-8102-406971A14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0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BC9918-82D3-4BBA-A38A-E1D998D1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1C7890B-29DF-4584-9770-9C29398872E5}" type="datetime1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90C1FF-D9AC-4BBC-A8D1-9048A151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9A672B-DF0C-427A-8CD6-F53667BA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8007D77-2CF6-47F5-B1B4-A1B6A1171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8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CBD8-BFA9-488D-BED3-4A5430189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9CF1F3-DC72-4287-AE1D-F714805DD2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25CBA05-A8C5-4502-9074-0132F4DE2E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FF7F5-D8FC-49F7-BFF4-E064B25A1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MS PGothic" pitchFamily="34" charset="-128"/>
              </a:defRPr>
            </a:lvl1pPr>
          </a:lstStyle>
          <a:p>
            <a:pPr>
              <a:defRPr/>
            </a:pPr>
            <a:fld id="{3E52D7E3-1D24-4379-8B59-4E9BF029BD0F}" type="datetime1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5E8D-AC92-418F-B1A1-6387FD85D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EE93E-248C-40A0-B6F3-A2678E432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MS PGothic" pitchFamily="34" charset="-128"/>
              </a:defRPr>
            </a:lvl1pPr>
          </a:lstStyle>
          <a:p>
            <a:pPr>
              <a:defRPr/>
            </a:pPr>
            <a:fld id="{675D0A5E-FD00-461C-83AF-2091D57B6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C10CA8-25B2-CF00-96A1-1E9BE33CB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400" b="1" dirty="0"/>
            </a:br>
            <a:r>
              <a:rPr lang="en-US" sz="5400" b="1" dirty="0"/>
              <a:t>Optional - </a:t>
            </a:r>
            <a:br>
              <a:rPr lang="en-US" sz="5400" b="1" dirty="0"/>
            </a:br>
            <a:r>
              <a:rPr lang="en-US" sz="5400" b="1" dirty="0"/>
              <a:t>Google Earth Engine Mapping Exercise</a:t>
            </a:r>
          </a:p>
        </p:txBody>
      </p:sp>
    </p:spTree>
    <p:extLst>
      <p:ext uri="{BB962C8B-B14F-4D97-AF65-F5344CB8AC3E}">
        <p14:creationId xmlns:p14="http://schemas.microsoft.com/office/powerpoint/2010/main" val="258990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4057B4-2B1B-A16F-8390-93D8BF0D6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850" y="914400"/>
            <a:ext cx="764450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C6437E-EFE8-2717-1665-A405B94E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6751E4-1AB4-003A-AC8F-57574EA30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850" y="914400"/>
            <a:ext cx="764450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448910-BFC0-EBC4-B469-EB81B0AB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data from MODIS Collections in Earth Engine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F73A4-C541-1EA7-1A6A-F7C03A7A67E5}"/>
              </a:ext>
            </a:extLst>
          </p:cNvPr>
          <p:cNvSpPr txBox="1"/>
          <p:nvPr/>
        </p:nvSpPr>
        <p:spPr>
          <a:xfrm>
            <a:off x="1219200" y="6349333"/>
            <a:ext cx="6781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https://developers.google.com/earth-engine/datasets/catalog/modis</a:t>
            </a:r>
          </a:p>
        </p:txBody>
      </p:sp>
    </p:spTree>
    <p:extLst>
      <p:ext uri="{BB962C8B-B14F-4D97-AF65-F5344CB8AC3E}">
        <p14:creationId xmlns:p14="http://schemas.microsoft.com/office/powerpoint/2010/main" val="200849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8A398-E070-D2BF-E278-5825A2D7F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030" y="914400"/>
            <a:ext cx="674014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54C248-C9A3-EA07-1AEE-EDF065B0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936216-FE1A-8B35-4F27-0F7CDE4AC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030" y="914400"/>
            <a:ext cx="674014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E93027-CD44-9C28-0AEF-8342038D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B3E66-8B29-7F94-6A20-5DE09D186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030" y="914400"/>
            <a:ext cx="674014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456367-6337-6626-3C39-DB735579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8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EF701E-A5ED-015B-84FF-E1F6BA40A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030" y="914400"/>
            <a:ext cx="674014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4211EC-2FA8-28BC-AA58-C774EAC3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4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2CBF0F-B9E6-25D5-0C84-D7BE59BFF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030" y="914400"/>
            <a:ext cx="674014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37E10E-F189-0F26-5659-AA39E229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A7B2F-D66A-AAA5-AB1E-39951B485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030" y="914400"/>
            <a:ext cx="674014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617431-3418-4A1D-9988-FE8BFAAD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2587D-DD2E-ECBC-468A-625B9D0C9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030" y="914400"/>
            <a:ext cx="674014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FE7BE0-FF77-C112-5A8C-EE806B38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FBE07-5884-761A-6303-30141EB2B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850" y="914400"/>
            <a:ext cx="7644500" cy="5410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EAEC71-5D70-ED4D-5481-A3DDDE90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55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</TotalTime>
  <Words>33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1_Office Theme</vt:lpstr>
      <vt:lpstr> Optional -  Google Earth Engine Mapping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the data from MODIS Collections in Earth Engine</vt:lpstr>
    </vt:vector>
  </TitlesOfParts>
  <Company>CCNY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Maps</dc:title>
  <dc:subject>GIS</dc:subject>
  <dc:creator>Dr. Tarendra Lakhankar, PhD PE</dc:creator>
  <cp:lastModifiedBy>Tarendra Lakhankar</cp:lastModifiedBy>
  <cp:revision>1</cp:revision>
  <dcterms:created xsi:type="dcterms:W3CDTF">2002-02-18T21:57:11Z</dcterms:created>
  <dcterms:modified xsi:type="dcterms:W3CDTF">2024-02-06T22:37:29Z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1855b2-0a05-4494-a903-f3f23f3f98e0_Enabled">
    <vt:lpwstr>true</vt:lpwstr>
  </property>
  <property fmtid="{D5CDD505-2E9C-101B-9397-08002B2CF9AE}" pid="3" name="MSIP_Label_fa1855b2-0a05-4494-a903-f3f23f3f98e0_SetDate">
    <vt:lpwstr>2023-02-07T18:59:44Z</vt:lpwstr>
  </property>
  <property fmtid="{D5CDD505-2E9C-101B-9397-08002B2CF9AE}" pid="4" name="MSIP_Label_fa1855b2-0a05-4494-a903-f3f23f3f98e0_Method">
    <vt:lpwstr>Standard</vt:lpwstr>
  </property>
  <property fmtid="{D5CDD505-2E9C-101B-9397-08002B2CF9AE}" pid="5" name="MSIP_Label_fa1855b2-0a05-4494-a903-f3f23f3f98e0_Name">
    <vt:lpwstr>defa4170-0d19-0005-0004-bc88714345d2</vt:lpwstr>
  </property>
  <property fmtid="{D5CDD505-2E9C-101B-9397-08002B2CF9AE}" pid="6" name="MSIP_Label_fa1855b2-0a05-4494-a903-f3f23f3f98e0_SiteId">
    <vt:lpwstr>6f60f0b3-5f06-4e09-9715-989dba8cc7d8</vt:lpwstr>
  </property>
  <property fmtid="{D5CDD505-2E9C-101B-9397-08002B2CF9AE}" pid="7" name="MSIP_Label_fa1855b2-0a05-4494-a903-f3f23f3f98e0_ActionId">
    <vt:lpwstr>86b7b28f-1ab7-4d63-b21b-569acdf5bcb3</vt:lpwstr>
  </property>
  <property fmtid="{D5CDD505-2E9C-101B-9397-08002B2CF9AE}" pid="8" name="MSIP_Label_fa1855b2-0a05-4494-a903-f3f23f3f98e0_ContentBits">
    <vt:lpwstr>0</vt:lpwstr>
  </property>
</Properties>
</file>